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4" r:id="rId2"/>
    <p:sldId id="256" r:id="rId3"/>
    <p:sldId id="259" r:id="rId4"/>
    <p:sldId id="258" r:id="rId5"/>
    <p:sldId id="262" r:id="rId6"/>
    <p:sldId id="263" r:id="rId7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1961"/>
    <a:srgbClr val="FF0000"/>
    <a:srgbClr val="00FF00"/>
    <a:srgbClr val="4BAC6D"/>
    <a:srgbClr val="33CB2D"/>
    <a:srgbClr val="3BE935"/>
    <a:srgbClr val="00E900"/>
    <a:srgbClr val="0DAC3F"/>
    <a:srgbClr val="FA9066"/>
    <a:srgbClr val="FF33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0" d="100"/>
          <a:sy n="60" d="100"/>
        </p:scale>
        <p:origin x="2706" y="138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59304B3-0886-6A47-9317-83B93A26D26C}" type="doc">
      <dgm:prSet loTypeId="urn:microsoft.com/office/officeart/2008/layout/VerticalCurvedList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832A16A-3CF4-F643-AE10-B83FBE81E2E1}">
      <dgm:prSet phldrT="[Text]" custT="1"/>
      <dgm:spPr>
        <a:solidFill>
          <a:srgbClr val="FF6600"/>
        </a:solidFill>
      </dgm:spPr>
      <dgm:t>
        <a:bodyPr/>
        <a:lstStyle/>
        <a:p>
          <a:pPr>
            <a:lnSpc>
              <a:spcPct val="70000"/>
            </a:lnSpc>
            <a:spcAft>
              <a:spcPts val="0"/>
            </a:spcAft>
          </a:pPr>
          <a:r>
            <a:rPr lang="en-US" sz="1500" b="1" dirty="0" smtClean="0">
              <a:solidFill>
                <a:schemeClr val="tx1"/>
              </a:solidFill>
              <a:latin typeface="Mangal" pitchFamily="18" charset="0"/>
              <a:cs typeface="Mangal" pitchFamily="18" charset="0"/>
            </a:rPr>
            <a:t>सुरक्षितता </a:t>
          </a:r>
          <a:br>
            <a:rPr lang="en-US" sz="1500" b="1" dirty="0" smtClean="0">
              <a:solidFill>
                <a:schemeClr val="tx1"/>
              </a:solidFill>
              <a:latin typeface="Mangal" pitchFamily="18" charset="0"/>
              <a:cs typeface="Mangal" pitchFamily="18" charset="0"/>
            </a:rPr>
          </a:br>
          <a:r>
            <a:rPr lang="en-US" sz="1500" b="0" dirty="0" err="1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घरातील</a:t>
          </a:r>
          <a:r>
            <a:rPr lang="en-US" sz="1500" b="0" dirty="0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 </a:t>
          </a:r>
          <a:r>
            <a:rPr lang="en-US" sz="1500" b="0" dirty="0" err="1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कपाटात</a:t>
          </a:r>
          <a:r>
            <a:rPr lang="en-US" sz="1500" b="0" dirty="0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, </a:t>
          </a:r>
          <a:r>
            <a:rPr lang="en-US" sz="1500" b="0" dirty="0" err="1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पेटीत</a:t>
          </a:r>
          <a:r>
            <a:rPr lang="en-US" sz="1500" b="0" dirty="0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, </a:t>
          </a:r>
          <a:r>
            <a:rPr lang="en-US" sz="1500" b="0" dirty="0" err="1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चटईखाली</a:t>
          </a:r>
          <a:r>
            <a:rPr lang="en-US" sz="1500" b="0" dirty="0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 </a:t>
          </a:r>
          <a:r>
            <a:rPr lang="en-US" sz="1500" b="0" dirty="0" err="1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किंवा</a:t>
          </a:r>
          <a:r>
            <a:rPr lang="en-US" sz="1500" b="0" dirty="0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 </a:t>
          </a:r>
          <a:r>
            <a:rPr lang="en-US" sz="1500" b="0" dirty="0" err="1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अगदी</a:t>
          </a:r>
          <a:r>
            <a:rPr lang="en-US" sz="1500" b="0" dirty="0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 </a:t>
          </a:r>
          <a:r>
            <a:rPr lang="en-US" sz="1500" b="0" dirty="0" err="1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पाकीटात</a:t>
          </a:r>
          <a:r>
            <a:rPr lang="en-US" sz="1500" b="0" dirty="0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 </a:t>
          </a:r>
          <a:r>
            <a:rPr lang="en-US" sz="1500" b="0" dirty="0" err="1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ठेवलेले</a:t>
          </a:r>
          <a:r>
            <a:rPr lang="en-US" sz="1500" b="0" dirty="0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 </a:t>
          </a:r>
          <a:r>
            <a:rPr lang="en-US" sz="1500" b="0" dirty="0" err="1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पैसे</a:t>
          </a:r>
          <a:r>
            <a:rPr lang="en-US" sz="1500" b="0" dirty="0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 </a:t>
          </a:r>
          <a:r>
            <a:rPr lang="en-US" sz="1500" b="0" dirty="0" err="1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केव्हाही</a:t>
          </a:r>
          <a:r>
            <a:rPr lang="en-US" sz="1500" b="0" dirty="0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 </a:t>
          </a:r>
          <a:r>
            <a:rPr lang="en-US" sz="1500" b="0" dirty="0" err="1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चोरीला</a:t>
          </a:r>
          <a:r>
            <a:rPr lang="en-US" sz="1500" b="0" dirty="0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 </a:t>
          </a:r>
          <a:r>
            <a:rPr lang="en-US" sz="1500" b="0" dirty="0" err="1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जाऊ</a:t>
          </a:r>
          <a:r>
            <a:rPr lang="en-US" sz="1500" b="0" dirty="0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 </a:t>
          </a:r>
          <a:r>
            <a:rPr lang="en-US" sz="1500" b="0" dirty="0" err="1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शकतात</a:t>
          </a:r>
          <a:r>
            <a:rPr lang="en-US" sz="1500" b="0" dirty="0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, </a:t>
          </a:r>
          <a:r>
            <a:rPr lang="en-US" sz="1500" b="0" dirty="0" err="1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किंवा</a:t>
          </a:r>
          <a:r>
            <a:rPr lang="en-US" sz="1500" b="0" dirty="0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 </a:t>
          </a:r>
          <a:r>
            <a:rPr lang="en-US" sz="1500" b="0" dirty="0" err="1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ते</a:t>
          </a:r>
          <a:r>
            <a:rPr lang="en-US" sz="1500" b="0" dirty="0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 </a:t>
          </a:r>
          <a:r>
            <a:rPr lang="en-US" sz="1500" b="0" dirty="0" err="1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नाहीसे</a:t>
          </a:r>
          <a:r>
            <a:rPr lang="en-US" sz="1500" b="0" dirty="0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 </a:t>
          </a:r>
          <a:r>
            <a:rPr lang="en-US" sz="1500" b="0" dirty="0" err="1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होऊ</a:t>
          </a:r>
          <a:r>
            <a:rPr lang="en-US" sz="1500" b="0" dirty="0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 </a:t>
          </a:r>
          <a:r>
            <a:rPr lang="en-US" sz="1500" b="0" dirty="0" err="1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शकतात</a:t>
          </a:r>
          <a:r>
            <a:rPr lang="en-US" sz="1500" b="0" dirty="0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. </a:t>
          </a:r>
          <a:r>
            <a:rPr lang="en-US" sz="1500" b="0" dirty="0" err="1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पूर</a:t>
          </a:r>
          <a:r>
            <a:rPr lang="en-US" sz="1500" b="0" dirty="0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, </a:t>
          </a:r>
          <a:r>
            <a:rPr lang="en-US" sz="1500" b="0" dirty="0" err="1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आग</a:t>
          </a:r>
          <a:r>
            <a:rPr lang="en-US" sz="1500" b="0" dirty="0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, </a:t>
          </a:r>
          <a:r>
            <a:rPr lang="en-US" sz="1500" b="0" dirty="0" err="1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अशा</a:t>
          </a:r>
          <a:r>
            <a:rPr lang="en-US" sz="1500" b="0" dirty="0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 </a:t>
          </a:r>
          <a:r>
            <a:rPr lang="en-US" sz="1500" b="0" dirty="0" err="1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आपत्तीच्या</a:t>
          </a:r>
          <a:r>
            <a:rPr lang="en-US" sz="1500" b="0" dirty="0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 </a:t>
          </a:r>
          <a:r>
            <a:rPr lang="en-US" sz="1500" b="0" dirty="0" err="1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वेळी</a:t>
          </a:r>
          <a:r>
            <a:rPr lang="en-US" sz="1500" b="0" dirty="0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 </a:t>
          </a:r>
          <a:r>
            <a:rPr lang="en-US" sz="1500" b="0" dirty="0" err="1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या</a:t>
          </a:r>
          <a:r>
            <a:rPr lang="en-US" sz="1500" b="0" dirty="0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 </a:t>
          </a:r>
          <a:r>
            <a:rPr lang="en-US" sz="1500" b="0" dirty="0" err="1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पैशांचे</a:t>
          </a:r>
          <a:r>
            <a:rPr lang="en-US" sz="1500" b="0" dirty="0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 </a:t>
          </a:r>
          <a:r>
            <a:rPr lang="en-US" sz="1500" b="0" dirty="0" err="1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नुकसान</a:t>
          </a:r>
          <a:r>
            <a:rPr lang="en-US" sz="1500" b="0" dirty="0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 </a:t>
          </a:r>
          <a:r>
            <a:rPr lang="en-US" sz="1500" b="0" dirty="0" err="1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होऊ</a:t>
          </a:r>
          <a:r>
            <a:rPr lang="en-US" sz="1500" b="0" dirty="0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 </a:t>
          </a:r>
          <a:r>
            <a:rPr lang="en-US" sz="1500" b="0" dirty="0" err="1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शकते</a:t>
          </a:r>
          <a:r>
            <a:rPr lang="en-US" sz="1500" b="0" dirty="0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 </a:t>
          </a:r>
          <a:r>
            <a:rPr lang="en-US" sz="1500" b="0" dirty="0" err="1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त्‍याऐवजी</a:t>
          </a:r>
          <a:r>
            <a:rPr lang="en-US" sz="1500" b="0" dirty="0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 </a:t>
          </a:r>
          <a:r>
            <a:rPr lang="en-US" sz="1500" b="0" dirty="0" err="1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बँकेत</a:t>
          </a:r>
          <a:r>
            <a:rPr lang="en-US" sz="1500" b="0" dirty="0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 </a:t>
          </a:r>
          <a:r>
            <a:rPr lang="en-US" sz="1500" b="0" dirty="0" err="1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पैसे</a:t>
          </a:r>
          <a:r>
            <a:rPr lang="en-US" sz="1500" b="0" dirty="0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 </a:t>
          </a:r>
          <a:r>
            <a:rPr lang="en-US" sz="1500" b="0" dirty="0" err="1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ठेवणे</a:t>
          </a:r>
          <a:r>
            <a:rPr lang="en-US" sz="1500" b="0" dirty="0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 </a:t>
          </a:r>
          <a:r>
            <a:rPr lang="en-US" sz="1500" b="0" dirty="0" err="1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सर्वदृष्टीने</a:t>
          </a:r>
          <a:r>
            <a:rPr lang="en-US" sz="1500" b="0" dirty="0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 </a:t>
          </a:r>
          <a:r>
            <a:rPr lang="en-US" sz="1500" b="0" dirty="0" err="1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सुरक्षित</a:t>
          </a:r>
          <a:r>
            <a:rPr lang="en-US" sz="1500" b="0" dirty="0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 </a:t>
          </a:r>
          <a:r>
            <a:rPr lang="en-US" sz="1500" b="0" dirty="0" err="1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असते</a:t>
          </a:r>
          <a:r>
            <a:rPr lang="en-US" sz="1500" b="0" dirty="0" smtClean="0">
              <a:solidFill>
                <a:schemeClr val="tx1"/>
              </a:solidFill>
              <a:uFillTx/>
              <a:latin typeface="Mangal" pitchFamily="18" charset="0"/>
              <a:cs typeface="Mangal" pitchFamily="18" charset="0"/>
            </a:rPr>
            <a:t>.</a:t>
          </a:r>
          <a:endParaRPr lang="en-IN" sz="1500" b="0" dirty="0" smtClean="0">
            <a:solidFill>
              <a:schemeClr val="tx1"/>
            </a:solidFill>
            <a:uFillTx/>
            <a:latin typeface="Mangal" pitchFamily="18" charset="0"/>
            <a:cs typeface="Mangal" pitchFamily="18" charset="0"/>
          </a:endParaRPr>
        </a:p>
      </dgm:t>
    </dgm:pt>
    <dgm:pt modelId="{17C0C160-FAA7-7B47-B9C4-139A19D2BB03}" type="parTrans" cxnId="{1F602566-0711-1844-82D4-124A4A8896A4}">
      <dgm:prSet/>
      <dgm:spPr/>
      <dgm:t>
        <a:bodyPr/>
        <a:lstStyle/>
        <a:p>
          <a:endParaRPr lang="en-US"/>
        </a:p>
      </dgm:t>
    </dgm:pt>
    <dgm:pt modelId="{AF99E72C-C45F-6D4D-8CF7-29E9BD029A96}" type="sibTrans" cxnId="{1F602566-0711-1844-82D4-124A4A8896A4}">
      <dgm:prSet/>
      <dgm:spPr/>
      <dgm:t>
        <a:bodyPr/>
        <a:lstStyle/>
        <a:p>
          <a:endParaRPr lang="en-US"/>
        </a:p>
      </dgm:t>
    </dgm:pt>
    <dgm:pt modelId="{8BF2D38C-6F3D-694C-879E-96C40A91B86A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>
            <a:lnSpc>
              <a:spcPct val="70000"/>
            </a:lnSpc>
            <a:spcAft>
              <a:spcPts val="0"/>
            </a:spcAft>
          </a:pPr>
          <a:r>
            <a:rPr lang="en-US" sz="1500" b="1" dirty="0" err="1" smtClean="0">
              <a:latin typeface="Mangal" pitchFamily="18" charset="0"/>
              <a:cs typeface="Mangal" pitchFamily="18" charset="0"/>
            </a:rPr>
            <a:t>पैशाची</a:t>
          </a:r>
          <a:r>
            <a:rPr lang="en-US" sz="1500" b="1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500" b="1" dirty="0" err="1" smtClean="0">
              <a:latin typeface="Mangal" pitchFamily="18" charset="0"/>
              <a:cs typeface="Mangal" pitchFamily="18" charset="0"/>
            </a:rPr>
            <a:t>वृद्धी</a:t>
          </a:r>
          <a:endParaRPr lang="en-US" sz="1500" b="1" dirty="0" smtClean="0">
            <a:latin typeface="Mangal" pitchFamily="18" charset="0"/>
            <a:cs typeface="Mangal" pitchFamily="18" charset="0"/>
          </a:endParaRPr>
        </a:p>
        <a:p>
          <a:pPr>
            <a:lnSpc>
              <a:spcPct val="70000"/>
            </a:lnSpc>
            <a:spcAft>
              <a:spcPts val="0"/>
            </a:spcAft>
          </a:pPr>
          <a:r>
            <a:rPr lang="en-US" sz="1500" b="0" dirty="0" err="1" smtClean="0">
              <a:latin typeface="Mangal" pitchFamily="18" charset="0"/>
              <a:cs typeface="Mangal" pitchFamily="18" charset="0"/>
            </a:rPr>
            <a:t>बँकेतील</a:t>
          </a:r>
          <a:r>
            <a:rPr lang="en-US" sz="1500" b="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500" b="0" dirty="0" err="1" smtClean="0">
              <a:latin typeface="Mangal" pitchFamily="18" charset="0"/>
              <a:cs typeface="Mangal" pitchFamily="18" charset="0"/>
            </a:rPr>
            <a:t>खात्‍यावर</a:t>
          </a:r>
          <a:r>
            <a:rPr lang="en-US" sz="1500" b="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500" b="0" dirty="0" err="1" smtClean="0">
              <a:latin typeface="Mangal" pitchFamily="18" charset="0"/>
              <a:cs typeface="Mangal" pitchFamily="18" charset="0"/>
            </a:rPr>
            <a:t>ठेवलेल्‍या</a:t>
          </a:r>
          <a:r>
            <a:rPr lang="en-US" sz="1500" b="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500" b="0" dirty="0" err="1" smtClean="0">
              <a:latin typeface="Mangal" pitchFamily="18" charset="0"/>
              <a:cs typeface="Mangal" pitchFamily="18" charset="0"/>
            </a:rPr>
            <a:t>पैशावर</a:t>
          </a:r>
          <a:r>
            <a:rPr lang="en-US" sz="1500" b="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500" b="0" dirty="0" err="1" smtClean="0">
              <a:latin typeface="Mangal" pitchFamily="18" charset="0"/>
              <a:cs typeface="Mangal" pitchFamily="18" charset="0"/>
            </a:rPr>
            <a:t>आपल्‍याला</a:t>
          </a:r>
          <a:r>
            <a:rPr lang="en-US" sz="1500" b="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500" b="0" dirty="0" err="1" smtClean="0">
              <a:latin typeface="Mangal" pitchFamily="18" charset="0"/>
              <a:cs typeface="Mangal" pitchFamily="18" charset="0"/>
            </a:rPr>
            <a:t>व्‍याज</a:t>
          </a:r>
          <a:r>
            <a:rPr lang="en-US" sz="1500" b="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500" b="0" dirty="0" err="1" smtClean="0">
              <a:latin typeface="Mangal" pitchFamily="18" charset="0"/>
              <a:cs typeface="Mangal" pitchFamily="18" charset="0"/>
            </a:rPr>
            <a:t>मिळू</a:t>
          </a:r>
          <a:r>
            <a:rPr lang="en-US" sz="1500" b="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500" b="0" dirty="0" err="1" smtClean="0">
              <a:latin typeface="Mangal" pitchFamily="18" charset="0"/>
              <a:cs typeface="Mangal" pitchFamily="18" charset="0"/>
            </a:rPr>
            <a:t>शकते</a:t>
          </a:r>
          <a:r>
            <a:rPr lang="en-US" sz="1500" b="0" dirty="0" smtClean="0">
              <a:latin typeface="Mangal" pitchFamily="18" charset="0"/>
              <a:cs typeface="Mangal" pitchFamily="18" charset="0"/>
            </a:rPr>
            <a:t>. </a:t>
          </a:r>
          <a:r>
            <a:rPr lang="en-US" sz="1500" b="0" dirty="0" err="1" smtClean="0">
              <a:latin typeface="Mangal" pitchFamily="18" charset="0"/>
              <a:cs typeface="Mangal" pitchFamily="18" charset="0"/>
            </a:rPr>
            <a:t>त्‍यामुळे</a:t>
          </a:r>
          <a:r>
            <a:rPr lang="en-US" sz="1500" b="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500" b="0" dirty="0" err="1" smtClean="0">
              <a:latin typeface="Mangal" pitchFamily="18" charset="0"/>
              <a:cs typeface="Mangal" pitchFamily="18" charset="0"/>
            </a:rPr>
            <a:t>आपल्‍या</a:t>
          </a:r>
          <a:r>
            <a:rPr lang="en-US" sz="1500" b="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500" b="0" dirty="0" err="1" smtClean="0">
              <a:latin typeface="Mangal" pitchFamily="18" charset="0"/>
              <a:cs typeface="Mangal" pitchFamily="18" charset="0"/>
            </a:rPr>
            <a:t>पैशाची</a:t>
          </a:r>
          <a:r>
            <a:rPr lang="en-US" sz="1500" b="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500" b="0" dirty="0" err="1" smtClean="0">
              <a:latin typeface="Mangal" pitchFamily="18" charset="0"/>
              <a:cs typeface="Mangal" pitchFamily="18" charset="0"/>
            </a:rPr>
            <a:t>वाढ</a:t>
          </a:r>
          <a:r>
            <a:rPr lang="en-US" sz="1500" b="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500" b="0" dirty="0" err="1" smtClean="0">
              <a:latin typeface="Mangal" pitchFamily="18" charset="0"/>
              <a:cs typeface="Mangal" pitchFamily="18" charset="0"/>
            </a:rPr>
            <a:t>होऊ</a:t>
          </a:r>
          <a:r>
            <a:rPr lang="en-US" sz="1500" b="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500" b="0" dirty="0" err="1" smtClean="0">
              <a:latin typeface="Mangal" pitchFamily="18" charset="0"/>
              <a:cs typeface="Mangal" pitchFamily="18" charset="0"/>
            </a:rPr>
            <a:t>शकते</a:t>
          </a:r>
          <a:r>
            <a:rPr lang="en-US" sz="1500" b="0" dirty="0" smtClean="0">
              <a:latin typeface="Mangal" pitchFamily="18" charset="0"/>
              <a:cs typeface="Mangal" pitchFamily="18" charset="0"/>
            </a:rPr>
            <a:t>. </a:t>
          </a:r>
          <a:r>
            <a:rPr lang="en-US" sz="1500" b="0" dirty="0" err="1" smtClean="0">
              <a:latin typeface="Mangal" pitchFamily="18" charset="0"/>
              <a:cs typeface="Mangal" pitchFamily="18" charset="0"/>
            </a:rPr>
            <a:t>घरात</a:t>
          </a:r>
          <a:r>
            <a:rPr lang="en-US" sz="1500" b="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500" b="0" dirty="0" err="1" smtClean="0">
              <a:latin typeface="Mangal" pitchFamily="18" charset="0"/>
              <a:cs typeface="Mangal" pitchFamily="18" charset="0"/>
            </a:rPr>
            <a:t>ठेवलेला</a:t>
          </a:r>
          <a:r>
            <a:rPr lang="en-US" sz="1500" b="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500" b="0" dirty="0" err="1" smtClean="0">
              <a:latin typeface="Mangal" pitchFamily="18" charset="0"/>
              <a:cs typeface="Mangal" pitchFamily="18" charset="0"/>
            </a:rPr>
            <a:t>पैसा</a:t>
          </a:r>
          <a:r>
            <a:rPr lang="en-US" sz="1500" b="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500" b="0" dirty="0" err="1" smtClean="0">
              <a:latin typeface="Mangal" pitchFamily="18" charset="0"/>
              <a:cs typeface="Mangal" pitchFamily="18" charset="0"/>
            </a:rPr>
            <a:t>वाढत</a:t>
          </a:r>
          <a:r>
            <a:rPr lang="en-US" sz="1500" b="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500" b="0" dirty="0" err="1" smtClean="0">
              <a:latin typeface="Mangal" pitchFamily="18" charset="0"/>
              <a:cs typeface="Mangal" pitchFamily="18" charset="0"/>
            </a:rPr>
            <a:t>नाही</a:t>
          </a:r>
          <a:r>
            <a:rPr lang="en-US" sz="1500" b="0" dirty="0" smtClean="0">
              <a:latin typeface="Mangal" pitchFamily="18" charset="0"/>
              <a:cs typeface="Mangal" pitchFamily="18" charset="0"/>
            </a:rPr>
            <a:t>.</a:t>
          </a:r>
          <a:endParaRPr lang="en-US" sz="1500" b="0" dirty="0">
            <a:latin typeface="Mangal" pitchFamily="18" charset="0"/>
            <a:cs typeface="Mangal" pitchFamily="18" charset="0"/>
          </a:endParaRPr>
        </a:p>
      </dgm:t>
    </dgm:pt>
    <dgm:pt modelId="{FF1ED769-D772-9744-8790-59A766D77BB8}" type="parTrans" cxnId="{C63C8006-364F-344C-BA5E-68EB5385C649}">
      <dgm:prSet/>
      <dgm:spPr/>
      <dgm:t>
        <a:bodyPr/>
        <a:lstStyle/>
        <a:p>
          <a:endParaRPr lang="en-US"/>
        </a:p>
      </dgm:t>
    </dgm:pt>
    <dgm:pt modelId="{74303674-1982-D840-BC1D-4ABF4869E916}" type="sibTrans" cxnId="{C63C8006-364F-344C-BA5E-68EB5385C649}">
      <dgm:prSet/>
      <dgm:spPr/>
      <dgm:t>
        <a:bodyPr/>
        <a:lstStyle/>
        <a:p>
          <a:endParaRPr lang="en-US"/>
        </a:p>
      </dgm:t>
    </dgm:pt>
    <dgm:pt modelId="{2843607C-83D6-874A-A569-F14B28C2C915}">
      <dgm:prSet phldrT="[Text]" custT="1"/>
      <dgm:spPr>
        <a:solidFill>
          <a:srgbClr val="33CB2D"/>
        </a:solidFill>
      </dgm:spPr>
      <dgm:t>
        <a:bodyPr/>
        <a:lstStyle/>
        <a:p>
          <a:pPr>
            <a:lnSpc>
              <a:spcPct val="70000"/>
            </a:lnSpc>
            <a:spcAft>
              <a:spcPts val="0"/>
            </a:spcAft>
          </a:pPr>
          <a:r>
            <a:rPr lang="en-US" sz="1600" b="1" dirty="0" err="1" smtClean="0">
              <a:latin typeface="Mangal" pitchFamily="18" charset="0"/>
              <a:cs typeface="Mangal" pitchFamily="18" charset="0"/>
            </a:rPr>
            <a:t>कर्ज</a:t>
          </a:r>
          <a:endParaRPr lang="en-US" sz="1600" b="1" dirty="0" smtClean="0">
            <a:latin typeface="Mangal" pitchFamily="18" charset="0"/>
            <a:cs typeface="Mangal" pitchFamily="18" charset="0"/>
          </a:endParaRPr>
        </a:p>
        <a:p>
          <a:pPr>
            <a:lnSpc>
              <a:spcPct val="70000"/>
            </a:lnSpc>
            <a:spcAft>
              <a:spcPts val="0"/>
            </a:spcAft>
          </a:pPr>
          <a:r>
            <a:rPr lang="en-US" sz="1600" dirty="0" err="1" smtClean="0">
              <a:latin typeface="Mangal" pitchFamily="18" charset="0"/>
              <a:cs typeface="Mangal" pitchFamily="18" charset="0"/>
            </a:rPr>
            <a:t>आपण</a:t>
          </a:r>
          <a:r>
            <a:rPr lang="en-US" sz="16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600" dirty="0" err="1" smtClean="0">
              <a:latin typeface="Mangal" pitchFamily="18" charset="0"/>
              <a:cs typeface="Mangal" pitchFamily="18" charset="0"/>
            </a:rPr>
            <a:t>बचत</a:t>
          </a:r>
          <a:r>
            <a:rPr lang="en-US" sz="16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600" dirty="0" err="1" smtClean="0">
              <a:latin typeface="Mangal" pitchFamily="18" charset="0"/>
              <a:cs typeface="Mangal" pitchFamily="18" charset="0"/>
            </a:rPr>
            <a:t>केलेल्या</a:t>
          </a:r>
          <a:r>
            <a:rPr lang="en-US" sz="16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600" dirty="0" err="1" smtClean="0">
              <a:latin typeface="Mangal" pitchFamily="18" charset="0"/>
              <a:cs typeface="Mangal" pitchFamily="18" charset="0"/>
            </a:rPr>
            <a:t>पैशावर</a:t>
          </a:r>
          <a:r>
            <a:rPr lang="en-US" sz="1600" dirty="0" smtClean="0">
              <a:latin typeface="Mangal" pitchFamily="18" charset="0"/>
              <a:cs typeface="Mangal" pitchFamily="18" charset="0"/>
            </a:rPr>
            <a:t>, </a:t>
          </a:r>
          <a:r>
            <a:rPr lang="en-US" sz="1600" dirty="0" err="1" smtClean="0">
              <a:latin typeface="Mangal" pitchFamily="18" charset="0"/>
              <a:cs typeface="Mangal" pitchFamily="18" charset="0"/>
            </a:rPr>
            <a:t>मुदत</a:t>
          </a:r>
          <a:r>
            <a:rPr lang="en-US" sz="16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600" dirty="0" err="1" smtClean="0">
              <a:latin typeface="Mangal" pitchFamily="18" charset="0"/>
              <a:cs typeface="Mangal" pitchFamily="18" charset="0"/>
            </a:rPr>
            <a:t>ठेवींवर</a:t>
          </a:r>
          <a:r>
            <a:rPr lang="en-US" sz="1600" dirty="0" smtClean="0">
              <a:latin typeface="Mangal" pitchFamily="18" charset="0"/>
              <a:cs typeface="Mangal" pitchFamily="18" charset="0"/>
            </a:rPr>
            <a:t>, </a:t>
          </a:r>
          <a:r>
            <a:rPr lang="en-US" sz="1600" dirty="0" err="1" smtClean="0">
              <a:latin typeface="Mangal" pitchFamily="18" charset="0"/>
              <a:cs typeface="Mangal" pitchFamily="18" charset="0"/>
            </a:rPr>
            <a:t>पुनरावृत्ती</a:t>
          </a:r>
          <a:r>
            <a:rPr lang="en-US" sz="16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600" dirty="0" err="1" smtClean="0">
              <a:latin typeface="Mangal" pitchFamily="18" charset="0"/>
              <a:cs typeface="Mangal" pitchFamily="18" charset="0"/>
            </a:rPr>
            <a:t>ठेवींवर</a:t>
          </a:r>
          <a:r>
            <a:rPr lang="en-US" sz="16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600" dirty="0" err="1" smtClean="0">
              <a:latin typeface="Mangal" pitchFamily="18" charset="0"/>
              <a:cs typeface="Mangal" pitchFamily="18" charset="0"/>
            </a:rPr>
            <a:t>आपल्‍याला</a:t>
          </a:r>
          <a:r>
            <a:rPr lang="en-US" sz="16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600" dirty="0" err="1" smtClean="0">
              <a:latin typeface="Mangal" pitchFamily="18" charset="0"/>
              <a:cs typeface="Mangal" pitchFamily="18" charset="0"/>
            </a:rPr>
            <a:t>कर्ज</a:t>
          </a:r>
          <a:r>
            <a:rPr lang="en-US" sz="16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600" dirty="0" err="1" smtClean="0">
              <a:latin typeface="Mangal" pitchFamily="18" charset="0"/>
              <a:cs typeface="Mangal" pitchFamily="18" charset="0"/>
            </a:rPr>
            <a:t>मिळू</a:t>
          </a:r>
          <a:r>
            <a:rPr lang="en-US" sz="16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600" dirty="0" err="1" smtClean="0">
              <a:latin typeface="Mangal" pitchFamily="18" charset="0"/>
              <a:cs typeface="Mangal" pitchFamily="18" charset="0"/>
            </a:rPr>
            <a:t>शकते</a:t>
          </a:r>
          <a:r>
            <a:rPr lang="en-US" sz="1600" dirty="0" smtClean="0">
              <a:latin typeface="Mangal" pitchFamily="18" charset="0"/>
              <a:cs typeface="Mangal" pitchFamily="18" charset="0"/>
            </a:rPr>
            <a:t>. </a:t>
          </a:r>
          <a:r>
            <a:rPr lang="en-US" sz="1600" dirty="0" err="1" smtClean="0">
              <a:latin typeface="Mangal" pitchFamily="18" charset="0"/>
              <a:cs typeface="Mangal" pitchFamily="18" charset="0"/>
            </a:rPr>
            <a:t>त्‍यामुळे</a:t>
          </a:r>
          <a:r>
            <a:rPr lang="en-US" sz="16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600" dirty="0" err="1" smtClean="0">
              <a:latin typeface="Mangal" pitchFamily="18" charset="0"/>
              <a:cs typeface="Mangal" pitchFamily="18" charset="0"/>
            </a:rPr>
            <a:t>घर</a:t>
          </a:r>
          <a:r>
            <a:rPr lang="en-US" sz="16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600" dirty="0" err="1" smtClean="0">
              <a:latin typeface="Mangal" pitchFamily="18" charset="0"/>
              <a:cs typeface="Mangal" pitchFamily="18" charset="0"/>
            </a:rPr>
            <a:t>खरेदी</a:t>
          </a:r>
          <a:r>
            <a:rPr lang="en-US" sz="1600" dirty="0" smtClean="0">
              <a:latin typeface="Mangal" pitchFamily="18" charset="0"/>
              <a:cs typeface="Mangal" pitchFamily="18" charset="0"/>
            </a:rPr>
            <a:t>, </a:t>
          </a:r>
          <a:r>
            <a:rPr lang="en-US" sz="1600" dirty="0" err="1" smtClean="0">
              <a:latin typeface="Mangal" pitchFamily="18" charset="0"/>
              <a:cs typeface="Mangal" pitchFamily="18" charset="0"/>
            </a:rPr>
            <a:t>शिक्षण</a:t>
          </a:r>
          <a:r>
            <a:rPr lang="en-US" sz="16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600" dirty="0" err="1" smtClean="0">
              <a:latin typeface="Mangal" pitchFamily="18" charset="0"/>
              <a:cs typeface="Mangal" pitchFamily="18" charset="0"/>
            </a:rPr>
            <a:t>अशा</a:t>
          </a:r>
          <a:r>
            <a:rPr lang="en-US" sz="16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600" dirty="0" err="1" smtClean="0">
              <a:latin typeface="Mangal" pitchFamily="18" charset="0"/>
              <a:cs typeface="Mangal" pitchFamily="18" charset="0"/>
            </a:rPr>
            <a:t>खर्चासाठी</a:t>
          </a:r>
          <a:r>
            <a:rPr lang="en-US" sz="16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600" dirty="0" err="1" smtClean="0">
              <a:latin typeface="Mangal" pitchFamily="18" charset="0"/>
              <a:cs typeface="Mangal" pitchFamily="18" charset="0"/>
            </a:rPr>
            <a:t>पैसा</a:t>
          </a:r>
          <a:r>
            <a:rPr lang="en-US" sz="16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600" dirty="0" err="1" smtClean="0">
              <a:latin typeface="Mangal" pitchFamily="18" charset="0"/>
              <a:cs typeface="Mangal" pitchFamily="18" charset="0"/>
            </a:rPr>
            <a:t>उभारता</a:t>
          </a:r>
          <a:r>
            <a:rPr lang="en-US" sz="16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600" dirty="0" err="1" smtClean="0">
              <a:latin typeface="Mangal" pitchFamily="18" charset="0"/>
              <a:cs typeface="Mangal" pitchFamily="18" charset="0"/>
            </a:rPr>
            <a:t>येतो</a:t>
          </a:r>
          <a:r>
            <a:rPr lang="en-US" sz="1600" dirty="0" smtClean="0">
              <a:latin typeface="Mangal" pitchFamily="18" charset="0"/>
              <a:cs typeface="Mangal" pitchFamily="18" charset="0"/>
            </a:rPr>
            <a:t>.</a:t>
          </a:r>
          <a:endParaRPr lang="en-US" sz="1600" dirty="0">
            <a:latin typeface="Mangal" pitchFamily="18" charset="0"/>
            <a:cs typeface="Mangal" pitchFamily="18" charset="0"/>
          </a:endParaRPr>
        </a:p>
      </dgm:t>
    </dgm:pt>
    <dgm:pt modelId="{1FF33DF3-2477-284F-A3BE-6E13F513B849}" type="parTrans" cxnId="{0306DDC7-9E2A-C449-B2BC-1C21EC60B404}">
      <dgm:prSet/>
      <dgm:spPr/>
      <dgm:t>
        <a:bodyPr/>
        <a:lstStyle/>
        <a:p>
          <a:endParaRPr lang="en-US"/>
        </a:p>
      </dgm:t>
    </dgm:pt>
    <dgm:pt modelId="{F041DB4C-E70F-D74D-9875-40D0F2C0DA7D}" type="sibTrans" cxnId="{0306DDC7-9E2A-C449-B2BC-1C21EC60B404}">
      <dgm:prSet/>
      <dgm:spPr/>
      <dgm:t>
        <a:bodyPr/>
        <a:lstStyle/>
        <a:p>
          <a:endParaRPr lang="en-US"/>
        </a:p>
      </dgm:t>
    </dgm:pt>
    <dgm:pt modelId="{F976FCDA-1798-DA41-A600-84412E3EC83C}" type="pres">
      <dgm:prSet presAssocID="{F59304B3-0886-6A47-9317-83B93A26D26C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129CDD5F-D56E-4F42-A904-47E9EED65C3D}" type="pres">
      <dgm:prSet presAssocID="{F59304B3-0886-6A47-9317-83B93A26D26C}" presName="Name1" presStyleCnt="0"/>
      <dgm:spPr/>
    </dgm:pt>
    <dgm:pt modelId="{5C25C3A4-5CA4-C248-93BD-58670D32526D}" type="pres">
      <dgm:prSet presAssocID="{F59304B3-0886-6A47-9317-83B93A26D26C}" presName="cycle" presStyleCnt="0"/>
      <dgm:spPr/>
    </dgm:pt>
    <dgm:pt modelId="{B243730F-7D6D-9146-A535-3AF818734E4C}" type="pres">
      <dgm:prSet presAssocID="{F59304B3-0886-6A47-9317-83B93A26D26C}" presName="srcNode" presStyleLbl="node1" presStyleIdx="0" presStyleCnt="3"/>
      <dgm:spPr/>
    </dgm:pt>
    <dgm:pt modelId="{DBEF2F75-81D5-DF40-9541-0F5AD8EDCECD}" type="pres">
      <dgm:prSet presAssocID="{F59304B3-0886-6A47-9317-83B93A26D26C}" presName="conn" presStyleLbl="parChTrans1D2" presStyleIdx="0" presStyleCnt="1"/>
      <dgm:spPr/>
      <dgm:t>
        <a:bodyPr/>
        <a:lstStyle/>
        <a:p>
          <a:endParaRPr lang="en-US"/>
        </a:p>
      </dgm:t>
    </dgm:pt>
    <dgm:pt modelId="{613C9ADC-9CE8-8F48-B92D-FFA33F5A2F7C}" type="pres">
      <dgm:prSet presAssocID="{F59304B3-0886-6A47-9317-83B93A26D26C}" presName="extraNode" presStyleLbl="node1" presStyleIdx="0" presStyleCnt="3"/>
      <dgm:spPr/>
    </dgm:pt>
    <dgm:pt modelId="{F5A62775-B880-044D-866B-01CA6A68C2D9}" type="pres">
      <dgm:prSet presAssocID="{F59304B3-0886-6A47-9317-83B93A26D26C}" presName="dstNode" presStyleLbl="node1" presStyleIdx="0" presStyleCnt="3"/>
      <dgm:spPr/>
    </dgm:pt>
    <dgm:pt modelId="{750CD62D-B743-EA49-A1C4-2AAB06B6C448}" type="pres">
      <dgm:prSet presAssocID="{7832A16A-3CF4-F643-AE10-B83FBE81E2E1}" presName="text_1" presStyleLbl="node1" presStyleIdx="0" presStyleCnt="3" custScaleX="102141" custScaleY="113426" custLinFactNeighborY="378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047C22-491D-0848-AD72-FC3CB120789B}" type="pres">
      <dgm:prSet presAssocID="{7832A16A-3CF4-F643-AE10-B83FBE81E2E1}" presName="accent_1" presStyleCnt="0"/>
      <dgm:spPr/>
    </dgm:pt>
    <dgm:pt modelId="{1FC11CAE-3514-C44F-9A18-742D357D4BDE}" type="pres">
      <dgm:prSet presAssocID="{7832A16A-3CF4-F643-AE10-B83FBE81E2E1}" presName="accentRepeatNode" presStyleLbl="solidFgAcc1" presStyleIdx="0" presStyleCnt="3" custLinFactNeighborX="1057" custLinFactNeighborY="276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EA38C258-E01C-E64E-86C3-1B837411012E}" type="pres">
      <dgm:prSet presAssocID="{8BF2D38C-6F3D-694C-879E-96C40A91B86A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8052231-6BEA-5B4B-9FEB-60BACEA384D5}" type="pres">
      <dgm:prSet presAssocID="{8BF2D38C-6F3D-694C-879E-96C40A91B86A}" presName="accent_2" presStyleCnt="0"/>
      <dgm:spPr/>
    </dgm:pt>
    <dgm:pt modelId="{BB68F44B-1BBB-1746-9D70-81758DBDB9A6}" type="pres">
      <dgm:prSet presAssocID="{8BF2D38C-6F3D-694C-879E-96C40A91B86A}" presName="accentRepeatNode" presStyleLbl="solidFgAcc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9811CD1E-2ACF-1F4A-B37F-932307E721C5}" type="pres">
      <dgm:prSet presAssocID="{2843607C-83D6-874A-A569-F14B28C2C915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31B8D8-A754-254B-AE2C-C86F30F30628}" type="pres">
      <dgm:prSet presAssocID="{2843607C-83D6-874A-A569-F14B28C2C915}" presName="accent_3" presStyleCnt="0"/>
      <dgm:spPr/>
    </dgm:pt>
    <dgm:pt modelId="{B60ACB99-99B1-8A4A-9293-87664D132CCF}" type="pres">
      <dgm:prSet presAssocID="{2843607C-83D6-874A-A569-F14B28C2C915}" presName="accentRepeatNode" presStyleLbl="solidFgAcc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0306DDC7-9E2A-C449-B2BC-1C21EC60B404}" srcId="{F59304B3-0886-6A47-9317-83B93A26D26C}" destId="{2843607C-83D6-874A-A569-F14B28C2C915}" srcOrd="2" destOrd="0" parTransId="{1FF33DF3-2477-284F-A3BE-6E13F513B849}" sibTransId="{F041DB4C-E70F-D74D-9875-40D0F2C0DA7D}"/>
    <dgm:cxn modelId="{5C982128-4472-6847-91B2-3A9D1F61F58B}" type="presOf" srcId="{F59304B3-0886-6A47-9317-83B93A26D26C}" destId="{F976FCDA-1798-DA41-A600-84412E3EC83C}" srcOrd="0" destOrd="0" presId="urn:microsoft.com/office/officeart/2008/layout/VerticalCurvedList"/>
    <dgm:cxn modelId="{2015994E-6FEB-7742-8B41-4EE70C364563}" type="presOf" srcId="{7832A16A-3CF4-F643-AE10-B83FBE81E2E1}" destId="{750CD62D-B743-EA49-A1C4-2AAB06B6C448}" srcOrd="0" destOrd="0" presId="urn:microsoft.com/office/officeart/2008/layout/VerticalCurvedList"/>
    <dgm:cxn modelId="{E0733760-5E4D-104B-82EA-F4DD6BA3337B}" type="presOf" srcId="{AF99E72C-C45F-6D4D-8CF7-29E9BD029A96}" destId="{DBEF2F75-81D5-DF40-9541-0F5AD8EDCECD}" srcOrd="0" destOrd="0" presId="urn:microsoft.com/office/officeart/2008/layout/VerticalCurvedList"/>
    <dgm:cxn modelId="{C50B0D55-1001-634F-A168-2AEEA7D0738E}" type="presOf" srcId="{8BF2D38C-6F3D-694C-879E-96C40A91B86A}" destId="{EA38C258-E01C-E64E-86C3-1B837411012E}" srcOrd="0" destOrd="0" presId="urn:microsoft.com/office/officeart/2008/layout/VerticalCurvedList"/>
    <dgm:cxn modelId="{B02F6071-CC1F-2141-871A-77473262598E}" type="presOf" srcId="{2843607C-83D6-874A-A569-F14B28C2C915}" destId="{9811CD1E-2ACF-1F4A-B37F-932307E721C5}" srcOrd="0" destOrd="0" presId="urn:microsoft.com/office/officeart/2008/layout/VerticalCurvedList"/>
    <dgm:cxn modelId="{1F602566-0711-1844-82D4-124A4A8896A4}" srcId="{F59304B3-0886-6A47-9317-83B93A26D26C}" destId="{7832A16A-3CF4-F643-AE10-B83FBE81E2E1}" srcOrd="0" destOrd="0" parTransId="{17C0C160-FAA7-7B47-B9C4-139A19D2BB03}" sibTransId="{AF99E72C-C45F-6D4D-8CF7-29E9BD029A96}"/>
    <dgm:cxn modelId="{C63C8006-364F-344C-BA5E-68EB5385C649}" srcId="{F59304B3-0886-6A47-9317-83B93A26D26C}" destId="{8BF2D38C-6F3D-694C-879E-96C40A91B86A}" srcOrd="1" destOrd="0" parTransId="{FF1ED769-D772-9744-8790-59A766D77BB8}" sibTransId="{74303674-1982-D840-BC1D-4ABF4869E916}"/>
    <dgm:cxn modelId="{0B87526C-DD77-F547-A347-BA38AA2AE205}" type="presParOf" srcId="{F976FCDA-1798-DA41-A600-84412E3EC83C}" destId="{129CDD5F-D56E-4F42-A904-47E9EED65C3D}" srcOrd="0" destOrd="0" presId="urn:microsoft.com/office/officeart/2008/layout/VerticalCurvedList"/>
    <dgm:cxn modelId="{BA31FEAE-1AE2-7242-BDA0-40E53290F2A0}" type="presParOf" srcId="{129CDD5F-D56E-4F42-A904-47E9EED65C3D}" destId="{5C25C3A4-5CA4-C248-93BD-58670D32526D}" srcOrd="0" destOrd="0" presId="urn:microsoft.com/office/officeart/2008/layout/VerticalCurvedList"/>
    <dgm:cxn modelId="{FF113444-27DA-5E42-BFE1-98B9A006058B}" type="presParOf" srcId="{5C25C3A4-5CA4-C248-93BD-58670D32526D}" destId="{B243730F-7D6D-9146-A535-3AF818734E4C}" srcOrd="0" destOrd="0" presId="urn:microsoft.com/office/officeart/2008/layout/VerticalCurvedList"/>
    <dgm:cxn modelId="{2A793C9C-B29A-0347-A533-D6C32F6097B5}" type="presParOf" srcId="{5C25C3A4-5CA4-C248-93BD-58670D32526D}" destId="{DBEF2F75-81D5-DF40-9541-0F5AD8EDCECD}" srcOrd="1" destOrd="0" presId="urn:microsoft.com/office/officeart/2008/layout/VerticalCurvedList"/>
    <dgm:cxn modelId="{9FDD6D13-794F-254E-B90B-7944BD3F9F62}" type="presParOf" srcId="{5C25C3A4-5CA4-C248-93BD-58670D32526D}" destId="{613C9ADC-9CE8-8F48-B92D-FFA33F5A2F7C}" srcOrd="2" destOrd="0" presId="urn:microsoft.com/office/officeart/2008/layout/VerticalCurvedList"/>
    <dgm:cxn modelId="{8EF85B8E-532A-8647-95BE-D7158593B35C}" type="presParOf" srcId="{5C25C3A4-5CA4-C248-93BD-58670D32526D}" destId="{F5A62775-B880-044D-866B-01CA6A68C2D9}" srcOrd="3" destOrd="0" presId="urn:microsoft.com/office/officeart/2008/layout/VerticalCurvedList"/>
    <dgm:cxn modelId="{AADF84C9-72BB-5C41-9E7B-B8519C1B5750}" type="presParOf" srcId="{129CDD5F-D56E-4F42-A904-47E9EED65C3D}" destId="{750CD62D-B743-EA49-A1C4-2AAB06B6C448}" srcOrd="1" destOrd="0" presId="urn:microsoft.com/office/officeart/2008/layout/VerticalCurvedList"/>
    <dgm:cxn modelId="{E6B0BA21-48C5-1F41-8EB8-E2C2AA495E3A}" type="presParOf" srcId="{129CDD5F-D56E-4F42-A904-47E9EED65C3D}" destId="{C9047C22-491D-0848-AD72-FC3CB120789B}" srcOrd="2" destOrd="0" presId="urn:microsoft.com/office/officeart/2008/layout/VerticalCurvedList"/>
    <dgm:cxn modelId="{DB030AE3-B36B-3146-9251-2BD708AA4312}" type="presParOf" srcId="{C9047C22-491D-0848-AD72-FC3CB120789B}" destId="{1FC11CAE-3514-C44F-9A18-742D357D4BDE}" srcOrd="0" destOrd="0" presId="urn:microsoft.com/office/officeart/2008/layout/VerticalCurvedList"/>
    <dgm:cxn modelId="{F022314A-AA66-5B44-ACB9-BF352CEF1BA8}" type="presParOf" srcId="{129CDD5F-D56E-4F42-A904-47E9EED65C3D}" destId="{EA38C258-E01C-E64E-86C3-1B837411012E}" srcOrd="3" destOrd="0" presId="urn:microsoft.com/office/officeart/2008/layout/VerticalCurvedList"/>
    <dgm:cxn modelId="{87453A00-15B4-5546-B0B6-8A38257A8FA0}" type="presParOf" srcId="{129CDD5F-D56E-4F42-A904-47E9EED65C3D}" destId="{58052231-6BEA-5B4B-9FEB-60BACEA384D5}" srcOrd="4" destOrd="0" presId="urn:microsoft.com/office/officeart/2008/layout/VerticalCurvedList"/>
    <dgm:cxn modelId="{D75BF038-931C-FF43-8A0D-27DEDCE2F047}" type="presParOf" srcId="{58052231-6BEA-5B4B-9FEB-60BACEA384D5}" destId="{BB68F44B-1BBB-1746-9D70-81758DBDB9A6}" srcOrd="0" destOrd="0" presId="urn:microsoft.com/office/officeart/2008/layout/VerticalCurvedList"/>
    <dgm:cxn modelId="{49094812-A3EA-2D42-94D8-F91D3F90E7E8}" type="presParOf" srcId="{129CDD5F-D56E-4F42-A904-47E9EED65C3D}" destId="{9811CD1E-2ACF-1F4A-B37F-932307E721C5}" srcOrd="5" destOrd="0" presId="urn:microsoft.com/office/officeart/2008/layout/VerticalCurvedList"/>
    <dgm:cxn modelId="{2F632D93-A758-4947-A507-E823709D4D28}" type="presParOf" srcId="{129CDD5F-D56E-4F42-A904-47E9EED65C3D}" destId="{1E31B8D8-A754-254B-AE2C-C86F30F30628}" srcOrd="6" destOrd="0" presId="urn:microsoft.com/office/officeart/2008/layout/VerticalCurvedList"/>
    <dgm:cxn modelId="{9CF6203C-063F-A048-8928-B5FF935B8F42}" type="presParOf" srcId="{1E31B8D8-A754-254B-AE2C-C86F30F30628}" destId="{B60ACB99-99B1-8A4A-9293-87664D132CC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6A3079C-3938-A44A-A5E9-2B88E874C875}" type="doc">
      <dgm:prSet loTypeId="urn:microsoft.com/office/officeart/2005/8/layout/chevron2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BF65CA3-9771-EE46-85AB-BBF7F84F1FF4}">
      <dgm:prSet custT="1"/>
      <dgm:spPr/>
      <dgm:t>
        <a:bodyPr/>
        <a:lstStyle/>
        <a:p>
          <a:pPr rtl="0"/>
          <a:r>
            <a:rPr lang="en-US" sz="1200" dirty="0" err="1" smtClean="0">
              <a:latin typeface="Mangal" pitchFamily="18" charset="0"/>
              <a:cs typeface="Mangal" pitchFamily="18" charset="0"/>
            </a:rPr>
            <a:t>बँकेत</a:t>
          </a:r>
          <a:r>
            <a:rPr lang="en-US" sz="12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200" dirty="0" err="1" smtClean="0">
              <a:latin typeface="Mangal" pitchFamily="18" charset="0"/>
              <a:cs typeface="Mangal" pitchFamily="18" charset="0"/>
            </a:rPr>
            <a:t>खाते</a:t>
          </a:r>
          <a:r>
            <a:rPr lang="en-US" sz="12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200" dirty="0" err="1" smtClean="0">
              <a:latin typeface="Mangal" pitchFamily="18" charset="0"/>
              <a:cs typeface="Mangal" pitchFamily="18" charset="0"/>
            </a:rPr>
            <a:t>उघडतेवेळी</a:t>
          </a:r>
          <a:r>
            <a:rPr lang="en-US" sz="12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200" dirty="0" err="1" smtClean="0">
              <a:latin typeface="Mangal" pitchFamily="18" charset="0"/>
              <a:cs typeface="Mangal" pitchFamily="18" charset="0"/>
            </a:rPr>
            <a:t>ग्राहकाची</a:t>
          </a:r>
          <a:r>
            <a:rPr lang="en-US" sz="12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200" dirty="0" err="1" smtClean="0">
              <a:latin typeface="Mangal" pitchFamily="18" charset="0"/>
              <a:cs typeface="Mangal" pitchFamily="18" charset="0"/>
            </a:rPr>
            <a:t>ओळख</a:t>
          </a:r>
          <a:r>
            <a:rPr lang="en-US" sz="12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200" dirty="0" err="1" smtClean="0">
              <a:latin typeface="Mangal" pitchFamily="18" charset="0"/>
              <a:cs typeface="Mangal" pitchFamily="18" charset="0"/>
            </a:rPr>
            <a:t>पटवण्यासाठी</a:t>
          </a:r>
          <a:r>
            <a:rPr lang="en-US" sz="12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200" dirty="0" err="1" smtClean="0">
              <a:latin typeface="Mangal" pitchFamily="18" charset="0"/>
              <a:cs typeface="Mangal" pitchFamily="18" charset="0"/>
            </a:rPr>
            <a:t>आणि</a:t>
          </a:r>
          <a:r>
            <a:rPr lang="en-US" sz="12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200" dirty="0" err="1" smtClean="0">
              <a:latin typeface="Mangal" pitchFamily="18" charset="0"/>
              <a:cs typeface="Mangal" pitchFamily="18" charset="0"/>
            </a:rPr>
            <a:t>त्‍याच्‍या</a:t>
          </a:r>
          <a:r>
            <a:rPr lang="en-US" sz="12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200" dirty="0" err="1" smtClean="0">
              <a:latin typeface="Mangal" pitchFamily="18" charset="0"/>
              <a:cs typeface="Mangal" pitchFamily="18" charset="0"/>
            </a:rPr>
            <a:t>राहत्‍या</a:t>
          </a:r>
          <a:r>
            <a:rPr lang="en-US" sz="12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200" dirty="0" err="1" smtClean="0">
              <a:latin typeface="Mangal" pitchFamily="18" charset="0"/>
              <a:cs typeface="Mangal" pitchFamily="18" charset="0"/>
            </a:rPr>
            <a:t>घराचा</a:t>
          </a:r>
          <a:r>
            <a:rPr lang="en-US" sz="12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200" dirty="0" err="1" smtClean="0">
              <a:latin typeface="Mangal" pitchFamily="18" charset="0"/>
              <a:cs typeface="Mangal" pitchFamily="18" charset="0"/>
            </a:rPr>
            <a:t>पत्ता</a:t>
          </a:r>
          <a:r>
            <a:rPr lang="en-US" sz="12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200" dirty="0" err="1" smtClean="0">
              <a:latin typeface="Mangal" pitchFamily="18" charset="0"/>
              <a:cs typeface="Mangal" pitchFamily="18" charset="0"/>
            </a:rPr>
            <a:t>नोंदविण्यासाठी</a:t>
          </a:r>
          <a:r>
            <a:rPr lang="en-US" sz="12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200" dirty="0" err="1" smtClean="0">
              <a:latin typeface="Mangal" pitchFamily="18" charset="0"/>
              <a:cs typeface="Mangal" pitchFamily="18" charset="0"/>
            </a:rPr>
            <a:t>माहिती</a:t>
          </a:r>
          <a:r>
            <a:rPr lang="en-US" sz="12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200" dirty="0" err="1" smtClean="0">
              <a:latin typeface="Mangal" pitchFamily="18" charset="0"/>
              <a:cs typeface="Mangal" pitchFamily="18" charset="0"/>
            </a:rPr>
            <a:t>जमा</a:t>
          </a:r>
          <a:r>
            <a:rPr lang="en-US" sz="12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200" dirty="0" err="1" smtClean="0">
              <a:latin typeface="Mangal" pitchFamily="18" charset="0"/>
              <a:cs typeface="Mangal" pitchFamily="18" charset="0"/>
            </a:rPr>
            <a:t>करण्याची</a:t>
          </a:r>
          <a:r>
            <a:rPr lang="en-US" sz="12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200" dirty="0" err="1" smtClean="0">
              <a:latin typeface="Mangal" pitchFamily="18" charset="0"/>
              <a:cs typeface="Mangal" pitchFamily="18" charset="0"/>
            </a:rPr>
            <a:t>प्रक्रिया</a:t>
          </a:r>
          <a:r>
            <a:rPr lang="en-US" sz="12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200" dirty="0" err="1" smtClean="0">
              <a:latin typeface="Mangal" pitchFamily="18" charset="0"/>
              <a:cs typeface="Mangal" pitchFamily="18" charset="0"/>
            </a:rPr>
            <a:t>म्‍हणजे</a:t>
          </a:r>
          <a:r>
            <a:rPr lang="en-US" sz="12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200" dirty="0" err="1" smtClean="0">
              <a:latin typeface="Mangal" pitchFamily="18" charset="0"/>
              <a:cs typeface="Mangal" pitchFamily="18" charset="0"/>
            </a:rPr>
            <a:t>केवायसी</a:t>
          </a:r>
          <a:endParaRPr lang="en-US" sz="1200" dirty="0">
            <a:latin typeface="Mangal" pitchFamily="18" charset="0"/>
            <a:cs typeface="Mangal" pitchFamily="18" charset="0"/>
          </a:endParaRPr>
        </a:p>
      </dgm:t>
    </dgm:pt>
    <dgm:pt modelId="{2219BF0A-B4AA-4B4F-B160-DBE6F0B26EF5}" type="parTrans" cxnId="{23B72F6E-EB20-FD44-AC41-F6BB7A5C711F}">
      <dgm:prSet/>
      <dgm:spPr/>
      <dgm:t>
        <a:bodyPr/>
        <a:lstStyle/>
        <a:p>
          <a:endParaRPr lang="en-US"/>
        </a:p>
      </dgm:t>
    </dgm:pt>
    <dgm:pt modelId="{1E40352B-8745-3C4F-8634-680829A836BF}" type="sibTrans" cxnId="{23B72F6E-EB20-FD44-AC41-F6BB7A5C711F}">
      <dgm:prSet/>
      <dgm:spPr/>
      <dgm:t>
        <a:bodyPr/>
        <a:lstStyle/>
        <a:p>
          <a:endParaRPr lang="en-US"/>
        </a:p>
      </dgm:t>
    </dgm:pt>
    <dgm:pt modelId="{5DB91935-8174-8747-9DD2-AA944D1D31F6}">
      <dgm:prSet custT="1"/>
      <dgm:spPr/>
      <dgm:t>
        <a:bodyPr/>
        <a:lstStyle/>
        <a:p>
          <a:pPr rtl="0">
            <a:lnSpc>
              <a:spcPct val="70000"/>
            </a:lnSpc>
            <a:spcAft>
              <a:spcPts val="0"/>
            </a:spcAft>
          </a:pPr>
          <a:r>
            <a:rPr lang="en-US" sz="1200" dirty="0" smtClean="0">
              <a:latin typeface="Mangal" pitchFamily="18" charset="0"/>
              <a:cs typeface="Mangal" pitchFamily="18" charset="0"/>
            </a:rPr>
            <a:t>“</a:t>
          </a:r>
          <a:r>
            <a:rPr lang="en-US" sz="1200" dirty="0" err="1" smtClean="0">
              <a:latin typeface="Mangal" pitchFamily="18" charset="0"/>
              <a:cs typeface="Mangal" pitchFamily="18" charset="0"/>
            </a:rPr>
            <a:t>के.वाय.सी.’’साठी</a:t>
          </a:r>
          <a:r>
            <a:rPr lang="en-US" sz="12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200" dirty="0" err="1" smtClean="0">
              <a:latin typeface="Mangal" pitchFamily="18" charset="0"/>
              <a:cs typeface="Mangal" pitchFamily="18" charset="0"/>
            </a:rPr>
            <a:t>अधिकृतपणे</a:t>
          </a:r>
          <a:r>
            <a:rPr lang="en-US" sz="12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200" dirty="0" err="1" smtClean="0">
              <a:latin typeface="Mangal" pitchFamily="18" charset="0"/>
              <a:cs typeface="Mangal" pitchFamily="18" charset="0"/>
            </a:rPr>
            <a:t>ग्राह्य</a:t>
          </a:r>
          <a:r>
            <a:rPr lang="en-US" sz="12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200" dirty="0" err="1" smtClean="0">
              <a:latin typeface="Mangal" pitchFamily="18" charset="0"/>
              <a:cs typeface="Mangal" pitchFamily="18" charset="0"/>
            </a:rPr>
            <a:t>धरण्यात</a:t>
          </a:r>
          <a:r>
            <a:rPr lang="en-US" sz="12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200" dirty="0" err="1" smtClean="0">
              <a:latin typeface="Mangal" pitchFamily="18" charset="0"/>
              <a:cs typeface="Mangal" pitchFamily="18" charset="0"/>
            </a:rPr>
            <a:t>येणारी</a:t>
          </a:r>
          <a:r>
            <a:rPr lang="en-US" sz="12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200" dirty="0" err="1" smtClean="0">
              <a:latin typeface="Mangal" pitchFamily="18" charset="0"/>
              <a:cs typeface="Mangal" pitchFamily="18" charset="0"/>
            </a:rPr>
            <a:t>कागदपत्रे</a:t>
          </a:r>
          <a:r>
            <a:rPr lang="en-US" sz="1200" dirty="0" smtClean="0">
              <a:latin typeface="Mangal" pitchFamily="18" charset="0"/>
              <a:cs typeface="Mangal" pitchFamily="18" charset="0"/>
            </a:rPr>
            <a:t> : अ) </a:t>
          </a:r>
          <a:r>
            <a:rPr lang="en-US" sz="1200" dirty="0" err="1" smtClean="0">
              <a:latin typeface="Mangal" pitchFamily="18" charset="0"/>
              <a:cs typeface="Mangal" pitchFamily="18" charset="0"/>
            </a:rPr>
            <a:t>पासपोर्ट</a:t>
          </a:r>
          <a:r>
            <a:rPr lang="en-US" sz="1200" dirty="0" smtClean="0">
              <a:latin typeface="Mangal" pitchFamily="18" charset="0"/>
              <a:cs typeface="Mangal" pitchFamily="18" charset="0"/>
            </a:rPr>
            <a:t> ब) </a:t>
          </a:r>
          <a:r>
            <a:rPr lang="en-US" sz="1200" dirty="0" err="1" smtClean="0">
              <a:latin typeface="Mangal" pitchFamily="18" charset="0"/>
              <a:cs typeface="Mangal" pitchFamily="18" charset="0"/>
            </a:rPr>
            <a:t>वाहन</a:t>
          </a:r>
          <a:r>
            <a:rPr lang="en-US" sz="12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200" dirty="0" err="1" smtClean="0">
              <a:latin typeface="Mangal" pitchFamily="18" charset="0"/>
              <a:cs typeface="Mangal" pitchFamily="18" charset="0"/>
            </a:rPr>
            <a:t>परवाना</a:t>
          </a:r>
          <a:r>
            <a:rPr lang="en-US" sz="1200" dirty="0" smtClean="0">
              <a:latin typeface="Mangal" pitchFamily="18" charset="0"/>
              <a:cs typeface="Mangal" pitchFamily="18" charset="0"/>
            </a:rPr>
            <a:t> क) </a:t>
          </a:r>
          <a:r>
            <a:rPr lang="en-US" sz="1200" dirty="0" err="1" smtClean="0">
              <a:latin typeface="Mangal" pitchFamily="18" charset="0"/>
              <a:cs typeface="Mangal" pitchFamily="18" charset="0"/>
            </a:rPr>
            <a:t>मतदार</a:t>
          </a:r>
          <a:r>
            <a:rPr lang="en-US" sz="12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200" dirty="0" err="1" smtClean="0">
              <a:latin typeface="Mangal" pitchFamily="18" charset="0"/>
              <a:cs typeface="Mangal" pitchFamily="18" charset="0"/>
            </a:rPr>
            <a:t>ओळखपत्र</a:t>
          </a:r>
          <a:r>
            <a:rPr lang="en-US" sz="1200" dirty="0" smtClean="0">
              <a:latin typeface="Mangal" pitchFamily="18" charset="0"/>
              <a:cs typeface="Mangal" pitchFamily="18" charset="0"/>
            </a:rPr>
            <a:t> ड) </a:t>
          </a:r>
          <a:r>
            <a:rPr lang="en-US" sz="1200" dirty="0" err="1" smtClean="0">
              <a:latin typeface="Mangal" pitchFamily="18" charset="0"/>
              <a:cs typeface="Mangal" pitchFamily="18" charset="0"/>
            </a:rPr>
            <a:t>पॅन</a:t>
          </a:r>
          <a:r>
            <a:rPr lang="en-US" sz="12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200" dirty="0" err="1" smtClean="0">
              <a:latin typeface="Mangal" pitchFamily="18" charset="0"/>
              <a:cs typeface="Mangal" pitchFamily="18" charset="0"/>
            </a:rPr>
            <a:t>कार्ड</a:t>
          </a:r>
          <a:r>
            <a:rPr lang="en-US" sz="1200" dirty="0" smtClean="0">
              <a:latin typeface="Mangal" pitchFamily="18" charset="0"/>
              <a:cs typeface="Mangal" pitchFamily="18" charset="0"/>
            </a:rPr>
            <a:t> इ) </a:t>
          </a:r>
          <a:r>
            <a:rPr lang="en-US" sz="1200" dirty="0" err="1" smtClean="0">
              <a:latin typeface="Mangal" pitchFamily="18" charset="0"/>
              <a:cs typeface="Mangal" pitchFamily="18" charset="0"/>
            </a:rPr>
            <a:t>आधार</a:t>
          </a:r>
          <a:r>
            <a:rPr lang="en-US" sz="12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200" dirty="0" err="1" smtClean="0">
              <a:latin typeface="Mangal" pitchFamily="18" charset="0"/>
              <a:cs typeface="Mangal" pitchFamily="18" charset="0"/>
            </a:rPr>
            <a:t>कार्ड</a:t>
          </a:r>
          <a:r>
            <a:rPr lang="en-US" sz="1200" dirty="0" smtClean="0">
              <a:latin typeface="Mangal" pitchFamily="18" charset="0"/>
              <a:cs typeface="Mangal" pitchFamily="18" charset="0"/>
            </a:rPr>
            <a:t> फ) “</a:t>
          </a:r>
          <a:r>
            <a:rPr lang="en-US" sz="1200" dirty="0" err="1" smtClean="0">
              <a:latin typeface="Mangal" pitchFamily="18" charset="0"/>
              <a:cs typeface="Mangal" pitchFamily="18" charset="0"/>
            </a:rPr>
            <a:t>मनरेगा</a:t>
          </a:r>
          <a:r>
            <a:rPr lang="en-US" sz="1200" dirty="0" smtClean="0">
              <a:latin typeface="Mangal" pitchFamily="18" charset="0"/>
              <a:cs typeface="Mangal" pitchFamily="18" charset="0"/>
            </a:rPr>
            <a:t>’’ </a:t>
          </a:r>
          <a:r>
            <a:rPr lang="en-US" sz="1200" dirty="0" err="1" smtClean="0">
              <a:latin typeface="Mangal" pitchFamily="18" charset="0"/>
              <a:cs typeface="Mangal" pitchFamily="18" charset="0"/>
            </a:rPr>
            <a:t>कार्ड</a:t>
          </a:r>
          <a:endParaRPr lang="en-US" sz="1200" dirty="0">
            <a:latin typeface="Mangal" pitchFamily="18" charset="0"/>
            <a:cs typeface="Mangal" pitchFamily="18" charset="0"/>
          </a:endParaRPr>
        </a:p>
      </dgm:t>
    </dgm:pt>
    <dgm:pt modelId="{494E6DEA-4677-4A40-AD99-CE879577D61E}" type="parTrans" cxnId="{A1E8C161-7291-254B-90A8-0E59DE549AEC}">
      <dgm:prSet/>
      <dgm:spPr/>
      <dgm:t>
        <a:bodyPr/>
        <a:lstStyle/>
        <a:p>
          <a:endParaRPr lang="en-US"/>
        </a:p>
      </dgm:t>
    </dgm:pt>
    <dgm:pt modelId="{1580C2A1-DB41-C447-8227-FF16A01EE4BE}" type="sibTrans" cxnId="{A1E8C161-7291-254B-90A8-0E59DE549AEC}">
      <dgm:prSet/>
      <dgm:spPr/>
      <dgm:t>
        <a:bodyPr/>
        <a:lstStyle/>
        <a:p>
          <a:endParaRPr lang="en-US"/>
        </a:p>
      </dgm:t>
    </dgm:pt>
    <dgm:pt modelId="{495B987D-FEBC-FE46-8ECC-DB91BE0731C1}">
      <dgm:prSet custT="1"/>
      <dgm:spPr/>
      <dgm:t>
        <a:bodyPr/>
        <a:lstStyle/>
        <a:p>
          <a:pPr rtl="0"/>
          <a:r>
            <a:rPr lang="en-US" sz="1200" dirty="0" err="1" smtClean="0">
              <a:latin typeface="Mangal" pitchFamily="18" charset="0"/>
              <a:cs typeface="Mangal" pitchFamily="18" charset="0"/>
            </a:rPr>
            <a:t>या</a:t>
          </a:r>
          <a:r>
            <a:rPr lang="en-US" sz="12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200" dirty="0" err="1" smtClean="0">
              <a:latin typeface="Mangal" pitchFamily="18" charset="0"/>
              <a:cs typeface="Mangal" pitchFamily="18" charset="0"/>
            </a:rPr>
            <a:t>कागदपत्रांवर</a:t>
          </a:r>
          <a:r>
            <a:rPr lang="en-US" sz="12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200" dirty="0" err="1" smtClean="0">
              <a:latin typeface="Mangal" pitchFamily="18" charset="0"/>
              <a:cs typeface="Mangal" pitchFamily="18" charset="0"/>
            </a:rPr>
            <a:t>राहण्याचा</a:t>
          </a:r>
          <a:r>
            <a:rPr lang="en-US" sz="12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200" dirty="0" err="1" smtClean="0">
              <a:latin typeface="Mangal" pitchFamily="18" charset="0"/>
              <a:cs typeface="Mangal" pitchFamily="18" charset="0"/>
            </a:rPr>
            <a:t>पत्ता</a:t>
          </a:r>
          <a:r>
            <a:rPr lang="en-US" sz="12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200" dirty="0" err="1" smtClean="0">
              <a:latin typeface="Mangal" pitchFamily="18" charset="0"/>
              <a:cs typeface="Mangal" pitchFamily="18" charset="0"/>
            </a:rPr>
            <a:t>दिलेला</a:t>
          </a:r>
          <a:r>
            <a:rPr lang="en-US" sz="12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200" dirty="0" err="1" smtClean="0">
              <a:latin typeface="Mangal" pitchFamily="18" charset="0"/>
              <a:cs typeface="Mangal" pitchFamily="18" charset="0"/>
            </a:rPr>
            <a:t>असेल</a:t>
          </a:r>
          <a:r>
            <a:rPr lang="en-US" sz="12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200" dirty="0" err="1" smtClean="0">
              <a:latin typeface="Mangal" pitchFamily="18" charset="0"/>
              <a:cs typeface="Mangal" pitchFamily="18" charset="0"/>
            </a:rPr>
            <a:t>तर</a:t>
          </a:r>
          <a:r>
            <a:rPr lang="en-US" sz="12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200" dirty="0" err="1" smtClean="0">
              <a:latin typeface="Mangal" pitchFamily="18" charset="0"/>
              <a:cs typeface="Mangal" pitchFamily="18" charset="0"/>
            </a:rPr>
            <a:t>ती</a:t>
          </a:r>
          <a:r>
            <a:rPr lang="en-US" sz="12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200" dirty="0" err="1" smtClean="0">
              <a:latin typeface="Mangal" pitchFamily="18" charset="0"/>
              <a:cs typeface="Mangal" pitchFamily="18" charset="0"/>
            </a:rPr>
            <a:t>कागदपत्रे</a:t>
          </a:r>
          <a:r>
            <a:rPr lang="en-US" sz="12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200" dirty="0" err="1" smtClean="0">
              <a:latin typeface="Mangal" pitchFamily="18" charset="0"/>
              <a:cs typeface="Mangal" pitchFamily="18" charset="0"/>
            </a:rPr>
            <a:t>पत्त्याला</a:t>
          </a:r>
          <a:r>
            <a:rPr lang="en-US" sz="12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200" dirty="0" err="1" smtClean="0">
              <a:latin typeface="Mangal" pitchFamily="18" charset="0"/>
              <a:cs typeface="Mangal" pitchFamily="18" charset="0"/>
            </a:rPr>
            <a:t>पुरावा</a:t>
          </a:r>
          <a:r>
            <a:rPr lang="en-US" sz="12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200" dirty="0" err="1" smtClean="0">
              <a:latin typeface="Mangal" pitchFamily="18" charset="0"/>
              <a:cs typeface="Mangal" pitchFamily="18" charset="0"/>
            </a:rPr>
            <a:t>म्‍हणून</a:t>
          </a:r>
          <a:r>
            <a:rPr lang="en-US" sz="12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200" dirty="0" err="1" smtClean="0">
              <a:latin typeface="Mangal" pitchFamily="18" charset="0"/>
              <a:cs typeface="Mangal" pitchFamily="18" charset="0"/>
            </a:rPr>
            <a:t>ग्राह्य</a:t>
          </a:r>
          <a:r>
            <a:rPr lang="en-US" sz="12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200" dirty="0" err="1" smtClean="0">
              <a:latin typeface="Mangal" pitchFamily="18" charset="0"/>
              <a:cs typeface="Mangal" pitchFamily="18" charset="0"/>
            </a:rPr>
            <a:t>धरली</a:t>
          </a:r>
          <a:r>
            <a:rPr lang="en-US" sz="1200" dirty="0" smtClean="0">
              <a:latin typeface="Mangal" pitchFamily="18" charset="0"/>
              <a:cs typeface="Mangal" pitchFamily="18" charset="0"/>
            </a:rPr>
            <a:t> </a:t>
          </a:r>
          <a:r>
            <a:rPr lang="en-US" sz="1200" dirty="0" err="1" smtClean="0">
              <a:latin typeface="Mangal" pitchFamily="18" charset="0"/>
              <a:cs typeface="Mangal" pitchFamily="18" charset="0"/>
            </a:rPr>
            <a:t>जातील</a:t>
          </a:r>
          <a:endParaRPr lang="en-US" sz="1200" dirty="0"/>
        </a:p>
      </dgm:t>
    </dgm:pt>
    <dgm:pt modelId="{6098730B-AB2B-1644-A0B3-2BD436B0FA66}" type="parTrans" cxnId="{D980B2DD-A5E0-374B-9A80-8C6F7B1675E3}">
      <dgm:prSet/>
      <dgm:spPr/>
      <dgm:t>
        <a:bodyPr/>
        <a:lstStyle/>
        <a:p>
          <a:endParaRPr lang="en-US"/>
        </a:p>
      </dgm:t>
    </dgm:pt>
    <dgm:pt modelId="{7DA169A5-09FA-F444-8341-B1BC5C59B266}" type="sibTrans" cxnId="{D980B2DD-A5E0-374B-9A80-8C6F7B1675E3}">
      <dgm:prSet/>
      <dgm:spPr/>
      <dgm:t>
        <a:bodyPr/>
        <a:lstStyle/>
        <a:p>
          <a:endParaRPr lang="en-US"/>
        </a:p>
      </dgm:t>
    </dgm:pt>
    <dgm:pt modelId="{FE41DAEE-2FF1-E64F-AB7A-E0FBE2162A23}">
      <dgm:prSet/>
      <dgm:spPr>
        <a:solidFill>
          <a:srgbClr val="FF2600"/>
        </a:solidFill>
      </dgm:spPr>
      <dgm:t>
        <a:bodyPr/>
        <a:lstStyle/>
        <a:p>
          <a:pPr rtl="0"/>
          <a:r>
            <a:rPr lang="en-US" dirty="0" smtClean="0"/>
            <a:t>1</a:t>
          </a:r>
          <a:endParaRPr lang="en-US" dirty="0"/>
        </a:p>
      </dgm:t>
    </dgm:pt>
    <dgm:pt modelId="{AD123811-B8AC-BC49-B744-50B79B1ED046}" type="parTrans" cxnId="{111D1C56-82E9-E548-A2C5-E7F0D3A73775}">
      <dgm:prSet/>
      <dgm:spPr/>
      <dgm:t>
        <a:bodyPr/>
        <a:lstStyle/>
        <a:p>
          <a:endParaRPr lang="en-US"/>
        </a:p>
      </dgm:t>
    </dgm:pt>
    <dgm:pt modelId="{FF100F8A-D678-FE4D-A631-4220E2698C06}" type="sibTrans" cxnId="{111D1C56-82E9-E548-A2C5-E7F0D3A73775}">
      <dgm:prSet/>
      <dgm:spPr/>
      <dgm:t>
        <a:bodyPr/>
        <a:lstStyle/>
        <a:p>
          <a:endParaRPr lang="en-US"/>
        </a:p>
      </dgm:t>
    </dgm:pt>
    <dgm:pt modelId="{57445648-C32A-7F45-962B-3DDDA37CBAB2}">
      <dgm:prSet/>
      <dgm:spPr>
        <a:solidFill>
          <a:srgbClr val="0000FF"/>
        </a:solidFill>
      </dgm:spPr>
      <dgm:t>
        <a:bodyPr/>
        <a:lstStyle/>
        <a:p>
          <a:pPr rtl="0"/>
          <a:r>
            <a:rPr lang="en-US" dirty="0" smtClean="0"/>
            <a:t>2</a:t>
          </a:r>
          <a:endParaRPr lang="en-US" dirty="0"/>
        </a:p>
      </dgm:t>
    </dgm:pt>
    <dgm:pt modelId="{C2E5B230-AE7E-6B42-B223-4C06FC115644}" type="parTrans" cxnId="{3CE35E25-7ED2-BC4F-A153-FEA12808EF8C}">
      <dgm:prSet/>
      <dgm:spPr/>
      <dgm:t>
        <a:bodyPr/>
        <a:lstStyle/>
        <a:p>
          <a:endParaRPr lang="en-US"/>
        </a:p>
      </dgm:t>
    </dgm:pt>
    <dgm:pt modelId="{E097BA50-46D9-D84A-A37A-E924D08DB442}" type="sibTrans" cxnId="{3CE35E25-7ED2-BC4F-A153-FEA12808EF8C}">
      <dgm:prSet/>
      <dgm:spPr/>
      <dgm:t>
        <a:bodyPr/>
        <a:lstStyle/>
        <a:p>
          <a:endParaRPr lang="en-US"/>
        </a:p>
      </dgm:t>
    </dgm:pt>
    <dgm:pt modelId="{754EC69D-8190-7242-97B4-F27F7D589F7E}">
      <dgm:prSet/>
      <dgm:spPr>
        <a:solidFill>
          <a:schemeClr val="accent3">
            <a:lumMod val="50000"/>
          </a:schemeClr>
        </a:solidFill>
      </dgm:spPr>
      <dgm:t>
        <a:bodyPr/>
        <a:lstStyle/>
        <a:p>
          <a:pPr rtl="0"/>
          <a:r>
            <a:rPr lang="en-US" dirty="0" smtClean="0"/>
            <a:t>3</a:t>
          </a:r>
          <a:endParaRPr lang="en-US" dirty="0"/>
        </a:p>
      </dgm:t>
    </dgm:pt>
    <dgm:pt modelId="{34A8E5F6-5C8F-DA46-8F27-0FE1AAE1011F}" type="parTrans" cxnId="{BA79109B-5B84-6346-A235-955BAEC3C903}">
      <dgm:prSet/>
      <dgm:spPr/>
      <dgm:t>
        <a:bodyPr/>
        <a:lstStyle/>
        <a:p>
          <a:endParaRPr lang="en-US"/>
        </a:p>
      </dgm:t>
    </dgm:pt>
    <dgm:pt modelId="{2CDF3D35-C348-BE46-BCBE-2953C2A64F0F}" type="sibTrans" cxnId="{BA79109B-5B84-6346-A235-955BAEC3C903}">
      <dgm:prSet/>
      <dgm:spPr/>
      <dgm:t>
        <a:bodyPr/>
        <a:lstStyle/>
        <a:p>
          <a:endParaRPr lang="en-US"/>
        </a:p>
      </dgm:t>
    </dgm:pt>
    <dgm:pt modelId="{39314CC0-6378-DF4E-9894-E43583137673}" type="pres">
      <dgm:prSet presAssocID="{D6A3079C-3938-A44A-A5E9-2B88E874C87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645793D-009C-5C4C-AFC2-56CF6130853B}" type="pres">
      <dgm:prSet presAssocID="{FE41DAEE-2FF1-E64F-AB7A-E0FBE2162A23}" presName="composite" presStyleCnt="0"/>
      <dgm:spPr/>
    </dgm:pt>
    <dgm:pt modelId="{20282175-C0E7-AF4B-8380-06BB21F582F7}" type="pres">
      <dgm:prSet presAssocID="{FE41DAEE-2FF1-E64F-AB7A-E0FBE2162A23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C14F234-2B81-914A-A2EB-E191D9F51E89}" type="pres">
      <dgm:prSet presAssocID="{FE41DAEE-2FF1-E64F-AB7A-E0FBE2162A23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BBBE25-D18D-A647-99A4-3314BEFAE1BC}" type="pres">
      <dgm:prSet presAssocID="{FF100F8A-D678-FE4D-A631-4220E2698C06}" presName="sp" presStyleCnt="0"/>
      <dgm:spPr/>
    </dgm:pt>
    <dgm:pt modelId="{608E07C1-C02B-FE45-A2E8-C3C9519A74A9}" type="pres">
      <dgm:prSet presAssocID="{57445648-C32A-7F45-962B-3DDDA37CBAB2}" presName="composite" presStyleCnt="0"/>
      <dgm:spPr/>
    </dgm:pt>
    <dgm:pt modelId="{6A73E090-6D01-7246-8D29-6B46FFC43A88}" type="pres">
      <dgm:prSet presAssocID="{57445648-C32A-7F45-962B-3DDDA37CBAB2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52DD2C-2578-8643-9650-852727928216}" type="pres">
      <dgm:prSet presAssocID="{57445648-C32A-7F45-962B-3DDDA37CBAB2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0E3533-D5AB-A741-814D-C89580667DFE}" type="pres">
      <dgm:prSet presAssocID="{E097BA50-46D9-D84A-A37A-E924D08DB442}" presName="sp" presStyleCnt="0"/>
      <dgm:spPr/>
    </dgm:pt>
    <dgm:pt modelId="{181A64DE-E64B-894D-88F0-E6A3F816B43D}" type="pres">
      <dgm:prSet presAssocID="{754EC69D-8190-7242-97B4-F27F7D589F7E}" presName="composite" presStyleCnt="0"/>
      <dgm:spPr/>
    </dgm:pt>
    <dgm:pt modelId="{F537B76B-DC28-BF4F-8157-960B4F4950B4}" type="pres">
      <dgm:prSet presAssocID="{754EC69D-8190-7242-97B4-F27F7D589F7E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B99B3D-BB83-674C-A4A1-652064A6D596}" type="pres">
      <dgm:prSet presAssocID="{754EC69D-8190-7242-97B4-F27F7D589F7E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2FE80C4-CB1F-8B4C-B35F-BE712519C98E}" type="presOf" srcId="{FE41DAEE-2FF1-E64F-AB7A-E0FBE2162A23}" destId="{20282175-C0E7-AF4B-8380-06BB21F582F7}" srcOrd="0" destOrd="0" presId="urn:microsoft.com/office/officeart/2005/8/layout/chevron2"/>
    <dgm:cxn modelId="{05E6A843-2EA8-DF4D-B1CE-D072F1036A79}" type="presOf" srcId="{0BF65CA3-9771-EE46-85AB-BBF7F84F1FF4}" destId="{5C14F234-2B81-914A-A2EB-E191D9F51E89}" srcOrd="0" destOrd="0" presId="urn:microsoft.com/office/officeart/2005/8/layout/chevron2"/>
    <dgm:cxn modelId="{111D1C56-82E9-E548-A2C5-E7F0D3A73775}" srcId="{D6A3079C-3938-A44A-A5E9-2B88E874C875}" destId="{FE41DAEE-2FF1-E64F-AB7A-E0FBE2162A23}" srcOrd="0" destOrd="0" parTransId="{AD123811-B8AC-BC49-B744-50B79B1ED046}" sibTransId="{FF100F8A-D678-FE4D-A631-4220E2698C06}"/>
    <dgm:cxn modelId="{335B8F01-DBB4-BF42-B661-5903CA973314}" type="presOf" srcId="{D6A3079C-3938-A44A-A5E9-2B88E874C875}" destId="{39314CC0-6378-DF4E-9894-E43583137673}" srcOrd="0" destOrd="0" presId="urn:microsoft.com/office/officeart/2005/8/layout/chevron2"/>
    <dgm:cxn modelId="{D980B2DD-A5E0-374B-9A80-8C6F7B1675E3}" srcId="{754EC69D-8190-7242-97B4-F27F7D589F7E}" destId="{495B987D-FEBC-FE46-8ECC-DB91BE0731C1}" srcOrd="0" destOrd="0" parTransId="{6098730B-AB2B-1644-A0B3-2BD436B0FA66}" sibTransId="{7DA169A5-09FA-F444-8341-B1BC5C59B266}"/>
    <dgm:cxn modelId="{3CE35E25-7ED2-BC4F-A153-FEA12808EF8C}" srcId="{D6A3079C-3938-A44A-A5E9-2B88E874C875}" destId="{57445648-C32A-7F45-962B-3DDDA37CBAB2}" srcOrd="1" destOrd="0" parTransId="{C2E5B230-AE7E-6B42-B223-4C06FC115644}" sibTransId="{E097BA50-46D9-D84A-A37A-E924D08DB442}"/>
    <dgm:cxn modelId="{BA79109B-5B84-6346-A235-955BAEC3C903}" srcId="{D6A3079C-3938-A44A-A5E9-2B88E874C875}" destId="{754EC69D-8190-7242-97B4-F27F7D589F7E}" srcOrd="2" destOrd="0" parTransId="{34A8E5F6-5C8F-DA46-8F27-0FE1AAE1011F}" sibTransId="{2CDF3D35-C348-BE46-BCBE-2953C2A64F0F}"/>
    <dgm:cxn modelId="{20DE9017-F391-094B-9B51-DCFD7F90C482}" type="presOf" srcId="{5DB91935-8174-8747-9DD2-AA944D1D31F6}" destId="{CE52DD2C-2578-8643-9650-852727928216}" srcOrd="0" destOrd="0" presId="urn:microsoft.com/office/officeart/2005/8/layout/chevron2"/>
    <dgm:cxn modelId="{0B725A33-8662-2B47-96F1-5455470CEB2D}" type="presOf" srcId="{57445648-C32A-7F45-962B-3DDDA37CBAB2}" destId="{6A73E090-6D01-7246-8D29-6B46FFC43A88}" srcOrd="0" destOrd="0" presId="urn:microsoft.com/office/officeart/2005/8/layout/chevron2"/>
    <dgm:cxn modelId="{AB8525A1-29EB-DB46-B1E8-2643ADFE4E9A}" type="presOf" srcId="{495B987D-FEBC-FE46-8ECC-DB91BE0731C1}" destId="{36B99B3D-BB83-674C-A4A1-652064A6D596}" srcOrd="0" destOrd="0" presId="urn:microsoft.com/office/officeart/2005/8/layout/chevron2"/>
    <dgm:cxn modelId="{780D8632-F871-7C44-9EEA-B284ECC1622C}" type="presOf" srcId="{754EC69D-8190-7242-97B4-F27F7D589F7E}" destId="{F537B76B-DC28-BF4F-8157-960B4F4950B4}" srcOrd="0" destOrd="0" presId="urn:microsoft.com/office/officeart/2005/8/layout/chevron2"/>
    <dgm:cxn modelId="{23B72F6E-EB20-FD44-AC41-F6BB7A5C711F}" srcId="{FE41DAEE-2FF1-E64F-AB7A-E0FBE2162A23}" destId="{0BF65CA3-9771-EE46-85AB-BBF7F84F1FF4}" srcOrd="0" destOrd="0" parTransId="{2219BF0A-B4AA-4B4F-B160-DBE6F0B26EF5}" sibTransId="{1E40352B-8745-3C4F-8634-680829A836BF}"/>
    <dgm:cxn modelId="{A1E8C161-7291-254B-90A8-0E59DE549AEC}" srcId="{57445648-C32A-7F45-962B-3DDDA37CBAB2}" destId="{5DB91935-8174-8747-9DD2-AA944D1D31F6}" srcOrd="0" destOrd="0" parTransId="{494E6DEA-4677-4A40-AD99-CE879577D61E}" sibTransId="{1580C2A1-DB41-C447-8227-FF16A01EE4BE}"/>
    <dgm:cxn modelId="{F8285DF9-F604-DD48-B53C-DC46471735CC}" type="presParOf" srcId="{39314CC0-6378-DF4E-9894-E43583137673}" destId="{F645793D-009C-5C4C-AFC2-56CF6130853B}" srcOrd="0" destOrd="0" presId="urn:microsoft.com/office/officeart/2005/8/layout/chevron2"/>
    <dgm:cxn modelId="{58A6DA16-02DF-3D48-BF20-C29BF7F8EEE6}" type="presParOf" srcId="{F645793D-009C-5C4C-AFC2-56CF6130853B}" destId="{20282175-C0E7-AF4B-8380-06BB21F582F7}" srcOrd="0" destOrd="0" presId="urn:microsoft.com/office/officeart/2005/8/layout/chevron2"/>
    <dgm:cxn modelId="{3BE7CDEB-0B42-A44A-9F30-44E51F8E008D}" type="presParOf" srcId="{F645793D-009C-5C4C-AFC2-56CF6130853B}" destId="{5C14F234-2B81-914A-A2EB-E191D9F51E89}" srcOrd="1" destOrd="0" presId="urn:microsoft.com/office/officeart/2005/8/layout/chevron2"/>
    <dgm:cxn modelId="{7995D4D3-A79D-BD45-9084-11D750DB9FFF}" type="presParOf" srcId="{39314CC0-6378-DF4E-9894-E43583137673}" destId="{EBBBBE25-D18D-A647-99A4-3314BEFAE1BC}" srcOrd="1" destOrd="0" presId="urn:microsoft.com/office/officeart/2005/8/layout/chevron2"/>
    <dgm:cxn modelId="{593ADDD5-5A3D-E74A-BEAA-905EE9E950A4}" type="presParOf" srcId="{39314CC0-6378-DF4E-9894-E43583137673}" destId="{608E07C1-C02B-FE45-A2E8-C3C9519A74A9}" srcOrd="2" destOrd="0" presId="urn:microsoft.com/office/officeart/2005/8/layout/chevron2"/>
    <dgm:cxn modelId="{6DCD1316-D428-C34A-83F8-F7928030E5DC}" type="presParOf" srcId="{608E07C1-C02B-FE45-A2E8-C3C9519A74A9}" destId="{6A73E090-6D01-7246-8D29-6B46FFC43A88}" srcOrd="0" destOrd="0" presId="urn:microsoft.com/office/officeart/2005/8/layout/chevron2"/>
    <dgm:cxn modelId="{CA89CB70-93BB-BC46-83C5-BAF3C26D3BC9}" type="presParOf" srcId="{608E07C1-C02B-FE45-A2E8-C3C9519A74A9}" destId="{CE52DD2C-2578-8643-9650-852727928216}" srcOrd="1" destOrd="0" presId="urn:microsoft.com/office/officeart/2005/8/layout/chevron2"/>
    <dgm:cxn modelId="{2A93ED17-0EFE-C744-AF08-9FB7EA31FA1B}" type="presParOf" srcId="{39314CC0-6378-DF4E-9894-E43583137673}" destId="{AE0E3533-D5AB-A741-814D-C89580667DFE}" srcOrd="3" destOrd="0" presId="urn:microsoft.com/office/officeart/2005/8/layout/chevron2"/>
    <dgm:cxn modelId="{41EA1690-9001-6C44-B025-72EFEAC515B4}" type="presParOf" srcId="{39314CC0-6378-DF4E-9894-E43583137673}" destId="{181A64DE-E64B-894D-88F0-E6A3F816B43D}" srcOrd="4" destOrd="0" presId="urn:microsoft.com/office/officeart/2005/8/layout/chevron2"/>
    <dgm:cxn modelId="{063FCA6C-6386-974D-89D9-7B927A010765}" type="presParOf" srcId="{181A64DE-E64B-894D-88F0-E6A3F816B43D}" destId="{F537B76B-DC28-BF4F-8157-960B4F4950B4}" srcOrd="0" destOrd="0" presId="urn:microsoft.com/office/officeart/2005/8/layout/chevron2"/>
    <dgm:cxn modelId="{0273B43E-B8F1-284A-8F70-B76B90C4EC5C}" type="presParOf" srcId="{181A64DE-E64B-894D-88F0-E6A3F816B43D}" destId="{36B99B3D-BB83-674C-A4A1-652064A6D59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2CE8C-8A0D-814E-BCE9-C66607F9F107}" type="datetimeFigureOut">
              <a:rPr lang="en-US" smtClean="0"/>
              <a:pPr/>
              <a:t>11/2/2015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36C0F-9059-C348-937A-B4A9FB55AD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4701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2CE8C-8A0D-814E-BCE9-C66607F9F107}" type="datetimeFigureOut">
              <a:rPr lang="en-US" smtClean="0"/>
              <a:pPr/>
              <a:t>11/2/2015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36C0F-9059-C348-937A-B4A9FB55AD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357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96700"/>
            <a:ext cx="1543050" cy="845220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96700"/>
            <a:ext cx="4514850" cy="845220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2CE8C-8A0D-814E-BCE9-C66607F9F107}" type="datetimeFigureOut">
              <a:rPr lang="en-US" smtClean="0"/>
              <a:pPr/>
              <a:t>11/2/2015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36C0F-9059-C348-937A-B4A9FB55AD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42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2CE8C-8A0D-814E-BCE9-C66607F9F107}" type="datetimeFigureOut">
              <a:rPr lang="en-US" smtClean="0"/>
              <a:pPr/>
              <a:t>11/2/2015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36C0F-9059-C348-937A-B4A9FB55AD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024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2CE8C-8A0D-814E-BCE9-C66607F9F107}" type="datetimeFigureOut">
              <a:rPr lang="en-US" smtClean="0"/>
              <a:pPr/>
              <a:t>11/2/2015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36C0F-9059-C348-937A-B4A9FB55AD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477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311401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311401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2CE8C-8A0D-814E-BCE9-C66607F9F107}" type="datetimeFigureOut">
              <a:rPr lang="en-US" smtClean="0"/>
              <a:pPr/>
              <a:t>11/2/2015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36C0F-9059-C348-937A-B4A9FB55AD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444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2CE8C-8A0D-814E-BCE9-C66607F9F107}" type="datetimeFigureOut">
              <a:rPr lang="en-US" smtClean="0"/>
              <a:pPr/>
              <a:t>11/2/2015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36C0F-9059-C348-937A-B4A9FB55AD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8685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2CE8C-8A0D-814E-BCE9-C66607F9F107}" type="datetimeFigureOut">
              <a:rPr lang="en-US" smtClean="0"/>
              <a:pPr/>
              <a:t>11/2/2015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36C0F-9059-C348-937A-B4A9FB55AD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5289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2CE8C-8A0D-814E-BCE9-C66607F9F107}" type="datetimeFigureOut">
              <a:rPr lang="en-US" smtClean="0"/>
              <a:pPr/>
              <a:t>11/2/2015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36C0F-9059-C348-937A-B4A9FB55AD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0867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2CE8C-8A0D-814E-BCE9-C66607F9F107}" type="datetimeFigureOut">
              <a:rPr lang="en-US" smtClean="0"/>
              <a:pPr/>
              <a:t>11/2/2015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36C0F-9059-C348-937A-B4A9FB55AD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745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2CE8C-8A0D-814E-BCE9-C66607F9F107}" type="datetimeFigureOut">
              <a:rPr lang="en-US" smtClean="0"/>
              <a:pPr/>
              <a:t>11/2/2015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36C0F-9059-C348-937A-B4A9FB55AD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405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B2CE8C-8A0D-814E-BCE9-C66607F9F107}" type="datetimeFigureOut">
              <a:rPr lang="en-US" smtClean="0"/>
              <a:pPr/>
              <a:t>11/2/2015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236C0F-9059-C348-937A-B4A9FB55AD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936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3.png"/><Relationship Id="rId7" Type="http://schemas.openxmlformats.org/officeDocument/2006/relationships/diagramLayout" Target="../diagrams/layou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1.xml"/><Relationship Id="rId5" Type="http://schemas.openxmlformats.org/officeDocument/2006/relationships/image" Target="../media/image5.png"/><Relationship Id="rId10" Type="http://schemas.microsoft.com/office/2007/relationships/diagramDrawing" Target="../diagrams/drawing1.xml"/><Relationship Id="rId4" Type="http://schemas.openxmlformats.org/officeDocument/2006/relationships/image" Target="../media/image4.png"/><Relationship Id="rId9" Type="http://schemas.openxmlformats.org/officeDocument/2006/relationships/diagramColors" Target="../diagrams/colors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openxmlformats.org/officeDocument/2006/relationships/image" Target="../media/image13.jpeg"/><Relationship Id="rId5" Type="http://schemas.openxmlformats.org/officeDocument/2006/relationships/diagramColors" Target="../diagrams/colors2.xml"/><Relationship Id="rId10" Type="http://schemas.openxmlformats.org/officeDocument/2006/relationships/image" Target="../media/image12.jpe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888"/>
            <a:ext cx="6858000" cy="9698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7306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24233"/>
            <a:ext cx="4667988" cy="57150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50800" tIns="50800" rIns="50800" bIns="5080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5" name="Snip Same Side Corner Rectangle 4"/>
          <p:cNvSpPr/>
          <p:nvPr/>
        </p:nvSpPr>
        <p:spPr>
          <a:xfrm rot="10800000">
            <a:off x="5635216" y="-1"/>
            <a:ext cx="964627" cy="1095733"/>
          </a:xfrm>
          <a:prstGeom prst="snip2SameRect">
            <a:avLst/>
          </a:prstGeom>
          <a:solidFill>
            <a:srgbClr val="57FF18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50800" tIns="50800" rIns="50800" bIns="5080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866329" y="1372116"/>
            <a:ext cx="26854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सध्या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न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परवडणाऱ्या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वस्तू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पैसे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साठवून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व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वाढवून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घेता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येण्याकरता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endParaRPr lang="en-IN" sz="1600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4474" y="522882"/>
            <a:ext cx="33409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बचत</a:t>
            </a:r>
            <a:r>
              <a:rPr lang="en-US" sz="2400" b="1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400" b="1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का</a:t>
            </a:r>
            <a:r>
              <a:rPr lang="en-US" sz="2400" b="1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400" b="1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आवश्यक</a:t>
            </a:r>
            <a:r>
              <a:rPr lang="en-US" sz="2400" b="1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400" b="1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आहे</a:t>
            </a:r>
            <a:r>
              <a:rPr lang="en-US" sz="2400" b="1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?</a:t>
            </a:r>
            <a:endParaRPr lang="en-IN" sz="2400" dirty="0">
              <a:solidFill>
                <a:srgbClr val="FFFFFF"/>
              </a:solidFill>
              <a:latin typeface="Mangal" pitchFamily="18" charset="0"/>
              <a:cs typeface="Mangal" pitchFamily="18" charset="0"/>
            </a:endParaRPr>
          </a:p>
        </p:txBody>
      </p:sp>
      <p:pic>
        <p:nvPicPr>
          <p:cNvPr id="9" name="Picture 8" descr="free-60-icons-1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17" y="1462986"/>
            <a:ext cx="719813" cy="71981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258652" y="1316904"/>
            <a:ext cx="259913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आजारपण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,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आपत्ती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,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अपघात</a:t>
            </a:r>
            <a:r>
              <a:rPr lang="en-IN" sz="1600" dirty="0" smtClean="0">
                <a:latin typeface="Mangal" pitchFamily="18" charset="0"/>
                <a:cs typeface="Mangal" pitchFamily="18" charset="0"/>
              </a:rPr>
              <a:t>,</a:t>
            </a:r>
          </a:p>
          <a:p>
            <a:pPr lvl="0"/>
            <a:r>
              <a:rPr lang="en-IN" sz="1600" dirty="0" err="1" smtClean="0">
                <a:latin typeface="Mangal" pitchFamily="18" charset="0"/>
                <a:cs typeface="Mangal" pitchFamily="18" charset="0"/>
              </a:rPr>
              <a:t>मृत्‍यू</a:t>
            </a:r>
            <a:r>
              <a:rPr lang="en-IN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IN" sz="1600" dirty="0" err="1" smtClean="0">
                <a:latin typeface="Mangal" pitchFamily="18" charset="0"/>
                <a:cs typeface="Mangal" pitchFamily="18" charset="0"/>
              </a:rPr>
              <a:t>अशा</a:t>
            </a:r>
            <a:r>
              <a:rPr lang="en-IN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IN" sz="1600" dirty="0" err="1" smtClean="0">
                <a:latin typeface="Mangal" pitchFamily="18" charset="0"/>
                <a:cs typeface="Mangal" pitchFamily="18" charset="0"/>
              </a:rPr>
              <a:t>अचानक</a:t>
            </a:r>
            <a:r>
              <a:rPr lang="en-IN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IN" sz="1600" dirty="0" err="1" smtClean="0">
                <a:latin typeface="Mangal" pitchFamily="18" charset="0"/>
                <a:cs typeface="Mangal" pitchFamily="18" charset="0"/>
              </a:rPr>
              <a:t>उद्‌भवणाऱ्या</a:t>
            </a:r>
            <a:r>
              <a:rPr lang="en-IN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IN" sz="1600" dirty="0" err="1" smtClean="0">
                <a:latin typeface="Mangal" pitchFamily="18" charset="0"/>
                <a:cs typeface="Mangal" pitchFamily="18" charset="0"/>
              </a:rPr>
              <a:t>अडचणींच्‍यावेळी</a:t>
            </a:r>
            <a:endParaRPr lang="en-IN" sz="1600" dirty="0" smtClean="0">
              <a:latin typeface="Mangal" pitchFamily="18" charset="0"/>
              <a:cs typeface="Mangal" pitchFamily="18" charset="0"/>
            </a:endParaRPr>
          </a:p>
          <a:p>
            <a:pPr lvl="0"/>
            <a:r>
              <a:rPr lang="en-IN" sz="1600" dirty="0" err="1" smtClean="0">
                <a:latin typeface="Mangal" pitchFamily="18" charset="0"/>
                <a:cs typeface="Mangal" pitchFamily="18" charset="0"/>
              </a:rPr>
              <a:t>खर्च</a:t>
            </a:r>
            <a:r>
              <a:rPr lang="en-IN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IN" sz="1600" dirty="0" err="1" smtClean="0">
                <a:latin typeface="Mangal" pitchFamily="18" charset="0"/>
                <a:cs typeface="Mangal" pitchFamily="18" charset="0"/>
              </a:rPr>
              <a:t>भागविण्यासाठी</a:t>
            </a:r>
            <a:endParaRPr lang="en-US" sz="1600" dirty="0" smtClean="0">
              <a:latin typeface="Mangal" pitchFamily="18" charset="0"/>
              <a:cs typeface="Mangal" pitchFamily="18" charset="0"/>
            </a:endParaRPr>
          </a:p>
        </p:txBody>
      </p:sp>
      <p:pic>
        <p:nvPicPr>
          <p:cNvPr id="11" name="Picture 10" descr="free-60-icons-1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030" y="1495482"/>
            <a:ext cx="719813" cy="719813"/>
          </a:xfrm>
          <a:prstGeom prst="rect">
            <a:avLst/>
          </a:prstGeom>
        </p:spPr>
      </p:pic>
      <p:pic>
        <p:nvPicPr>
          <p:cNvPr id="12" name="Picture 11" descr="free-60-icons-4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5767" y="1423302"/>
            <a:ext cx="832885" cy="832885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866329" y="2430451"/>
            <a:ext cx="26854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घर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खरेदी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,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उच्‍च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शिक्षण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अशा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मोठ्या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खर्चिक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बाबींची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तरतूद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करण्यासाठी</a:t>
            </a:r>
            <a:endParaRPr lang="en-IN" sz="1600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258652" y="2523417"/>
            <a:ext cx="25991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ज्‍या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वेळी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आपण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कमाई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करू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शकत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नाही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अशा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वृद्धापकाळातील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खर्चासाठी</a:t>
            </a:r>
            <a:endParaRPr lang="en-IN" sz="1600" dirty="0">
              <a:latin typeface="Mangal" pitchFamily="18" charset="0"/>
              <a:cs typeface="Mangal" pitchFamily="18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874" y="2430452"/>
            <a:ext cx="1197220" cy="910928"/>
          </a:xfrm>
          <a:prstGeom prst="rect">
            <a:avLst/>
          </a:prstGeom>
        </p:spPr>
      </p:pic>
      <p:pic>
        <p:nvPicPr>
          <p:cNvPr id="18" name="Picture 17" descr="free-60-icons-57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17" y="2572094"/>
            <a:ext cx="719813" cy="719813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-61461" y="3667282"/>
            <a:ext cx="4667988" cy="57150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50800" tIns="50800" rIns="50800" bIns="5080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633013" y="3730099"/>
            <a:ext cx="31101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बचत</a:t>
            </a:r>
            <a:r>
              <a:rPr lang="en-US" sz="2400" b="1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400" b="1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बँकेत</a:t>
            </a:r>
            <a:r>
              <a:rPr lang="en-US" sz="2400" b="1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400" b="1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का</a:t>
            </a:r>
            <a:r>
              <a:rPr lang="en-US" sz="2400" b="1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400" b="1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करावी</a:t>
            </a:r>
            <a:r>
              <a:rPr lang="en-US" sz="2400" b="1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?</a:t>
            </a:r>
            <a:endParaRPr lang="en-IN" sz="2400" dirty="0">
              <a:solidFill>
                <a:srgbClr val="FFFFFF"/>
              </a:solidFill>
              <a:latin typeface="Mangal" pitchFamily="18" charset="0"/>
              <a:cs typeface="Mangal" pitchFamily="18" charset="0"/>
            </a:endParaRPr>
          </a:p>
        </p:txBody>
      </p:sp>
      <p:graphicFrame>
        <p:nvGraphicFramePr>
          <p:cNvPr id="32" name="Diagram 31"/>
          <p:cNvGraphicFramePr/>
          <p:nvPr>
            <p:extLst>
              <p:ext uri="{D42A27DB-BD31-4B8C-83A1-F6EECF244321}">
                <p14:modId xmlns:p14="http://schemas.microsoft.com/office/powerpoint/2010/main" val="2400122642"/>
              </p:ext>
            </p:extLst>
          </p:nvPr>
        </p:nvGraphicFramePr>
        <p:xfrm>
          <a:off x="-27697" y="4238782"/>
          <a:ext cx="6885486" cy="56672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4282478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2871055478"/>
              </p:ext>
            </p:extLst>
          </p:nvPr>
        </p:nvGraphicFramePr>
        <p:xfrm>
          <a:off x="230670" y="1115879"/>
          <a:ext cx="6428910" cy="23083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 5"/>
          <p:cNvSpPr/>
          <p:nvPr/>
        </p:nvSpPr>
        <p:spPr>
          <a:xfrm>
            <a:off x="-61461" y="233589"/>
            <a:ext cx="4912921" cy="57150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50800" tIns="50800" rIns="50800" bIns="5080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33013" y="333838"/>
            <a:ext cx="421461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आपल्‍या</a:t>
            </a:r>
            <a:r>
              <a:rPr lang="en-US" sz="2000" b="1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ग्राहकाची</a:t>
            </a:r>
            <a:r>
              <a:rPr lang="en-US" sz="2000" b="1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ओळख</a:t>
            </a:r>
            <a:r>
              <a:rPr lang="en-US" sz="2000" b="1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(</a:t>
            </a:r>
            <a:r>
              <a:rPr lang="en-US" sz="2000" b="1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के.वाय.सी</a:t>
            </a:r>
            <a:r>
              <a:rPr lang="en-US" sz="2000" b="1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.)</a:t>
            </a:r>
            <a:endParaRPr lang="en-IN" sz="2000" dirty="0">
              <a:solidFill>
                <a:srgbClr val="FFFFFF"/>
              </a:solidFill>
              <a:latin typeface="Mangal" pitchFamily="18" charset="0"/>
              <a:cs typeface="Mangal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-16184" y="7848109"/>
            <a:ext cx="6872483" cy="107710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37190" y="7820458"/>
            <a:ext cx="62124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err="1" smtClean="0">
                <a:latin typeface="Mangal" pitchFamily="18" charset="0"/>
                <a:cs typeface="Mangal" pitchFamily="18" charset="0"/>
              </a:rPr>
              <a:t>जर</a:t>
            </a:r>
            <a:r>
              <a:rPr lang="en-US" sz="1600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b="1" dirty="0" err="1" smtClean="0">
                <a:latin typeface="Mangal" pitchFamily="18" charset="0"/>
                <a:cs typeface="Mangal" pitchFamily="18" charset="0"/>
              </a:rPr>
              <a:t>अधिकृत</a:t>
            </a:r>
            <a:r>
              <a:rPr lang="en-US" sz="1600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b="1" dirty="0" err="1" smtClean="0">
                <a:latin typeface="Mangal" pitchFamily="18" charset="0"/>
                <a:cs typeface="Mangal" pitchFamily="18" charset="0"/>
              </a:rPr>
              <a:t>कागदपत्रे</a:t>
            </a:r>
            <a:r>
              <a:rPr lang="en-US" sz="1600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b="1" dirty="0" err="1" smtClean="0">
                <a:latin typeface="Mangal" pitchFamily="18" charset="0"/>
                <a:cs typeface="Mangal" pitchFamily="18" charset="0"/>
              </a:rPr>
              <a:t>नसतील</a:t>
            </a:r>
            <a:r>
              <a:rPr lang="en-US" sz="1600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b="1" dirty="0" err="1" smtClean="0">
                <a:latin typeface="Mangal" pitchFamily="18" charset="0"/>
                <a:cs typeface="Mangal" pitchFamily="18" charset="0"/>
              </a:rPr>
              <a:t>तर</a:t>
            </a:r>
            <a:r>
              <a:rPr lang="en-US" sz="1600" b="1" dirty="0" smtClean="0">
                <a:latin typeface="Mangal" pitchFamily="18" charset="0"/>
                <a:cs typeface="Mangal" pitchFamily="18" charset="0"/>
              </a:rPr>
              <a:t> - </a:t>
            </a:r>
            <a:endParaRPr lang="en-US" sz="1600" b="1" dirty="0">
              <a:latin typeface="Mangal" pitchFamily="18" charset="0"/>
              <a:cs typeface="Mangal" pitchFamily="18" charset="0"/>
            </a:endParaRPr>
          </a:p>
          <a:p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अलिकडच्‍या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काळातील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स्‍वत:चे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छायाचित्र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सादर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करून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त्‍यावर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बँक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अधिकाऱ्यासमक्ष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स्‍वाक्षरी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किंवा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अंगठा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करून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b="1" u="sng" dirty="0" err="1" smtClean="0">
                <a:latin typeface="Mangal" pitchFamily="18" charset="0"/>
                <a:cs typeface="Mangal" pitchFamily="18" charset="0"/>
              </a:rPr>
              <a:t>छोटे</a:t>
            </a:r>
            <a:r>
              <a:rPr lang="en-US" sz="1600" b="1" u="sng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b="1" u="sng" dirty="0" err="1" smtClean="0">
                <a:latin typeface="Mangal" pitchFamily="18" charset="0"/>
                <a:cs typeface="Mangal" pitchFamily="18" charset="0"/>
              </a:rPr>
              <a:t>खाते</a:t>
            </a:r>
            <a:r>
              <a:rPr lang="en-US" sz="1600" u="sng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उघडता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येते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.</a:t>
            </a:r>
            <a:endParaRPr lang="en-US" sz="1600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-9348" y="9201151"/>
            <a:ext cx="6867348" cy="70485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खातेदार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सज्ञान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झाल्‍यावर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म्‍हणजे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त्‍याने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18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वर्ष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पूर्ण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केल्‍यावर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त्‍याने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केवायसी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साठी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नव्‍याने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कागदपत्रे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सादर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करावीत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.</a:t>
            </a:r>
            <a:endParaRPr lang="en-US" sz="1400" dirty="0">
              <a:latin typeface="Mangal" pitchFamily="18" charset="0"/>
              <a:cs typeface="Mangal" pitchFamily="18" charset="0"/>
            </a:endParaRPr>
          </a:p>
        </p:txBody>
      </p:sp>
      <p:pic>
        <p:nvPicPr>
          <p:cNvPr id="13" name="Picture 12" descr="Indian_Passport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87" y="3697115"/>
            <a:ext cx="763914" cy="1315531"/>
          </a:xfrm>
          <a:prstGeom prst="rect">
            <a:avLst/>
          </a:prstGeom>
        </p:spPr>
      </p:pic>
      <p:pic>
        <p:nvPicPr>
          <p:cNvPr id="14" name="Picture 13" descr="PAN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4999" y="5580505"/>
            <a:ext cx="1696788" cy="1274950"/>
          </a:xfrm>
          <a:prstGeom prst="rect">
            <a:avLst/>
          </a:prstGeom>
        </p:spPr>
      </p:pic>
      <p:pic>
        <p:nvPicPr>
          <p:cNvPr id="16" name="Picture 15" descr="TIE-profile-placeholder_0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5881" y="3466614"/>
            <a:ext cx="883288" cy="1536031"/>
          </a:xfrm>
          <a:prstGeom prst="rect">
            <a:avLst/>
          </a:prstGeom>
        </p:spPr>
      </p:pic>
      <p:pic>
        <p:nvPicPr>
          <p:cNvPr id="17" name="Picture 16" descr="Voter_ID_Card_Rachana1.jp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625" y="5271695"/>
            <a:ext cx="1075900" cy="1775734"/>
          </a:xfrm>
          <a:prstGeom prst="rect">
            <a:avLst/>
          </a:prstGeom>
        </p:spPr>
      </p:pic>
      <p:pic>
        <p:nvPicPr>
          <p:cNvPr id="18" name="Picture 17" descr="generated-aadhar-card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421" y="5365707"/>
            <a:ext cx="1631523" cy="1775734"/>
          </a:xfrm>
          <a:prstGeom prst="rect">
            <a:avLst/>
          </a:prstGeom>
        </p:spPr>
      </p:pic>
      <p:pic>
        <p:nvPicPr>
          <p:cNvPr id="19" name="Picture 18" descr="MNREGA.jp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1944" y="3689449"/>
            <a:ext cx="1048649" cy="1369479"/>
          </a:xfrm>
          <a:prstGeom prst="rect">
            <a:avLst/>
          </a:prstGeom>
        </p:spPr>
      </p:pic>
      <p:pic>
        <p:nvPicPr>
          <p:cNvPr id="20" name="Picture 19" descr="License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7944" y="3672324"/>
            <a:ext cx="1618533" cy="117475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11507" y="4969979"/>
            <a:ext cx="726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 smtClean="0">
                <a:latin typeface="Mangal" pitchFamily="18" charset="0"/>
                <a:cs typeface="Mangal" pitchFamily="18" charset="0"/>
              </a:rPr>
              <a:t>पासपोर्ट</a:t>
            </a:r>
            <a:endParaRPr lang="en-US" sz="1400" b="1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152677" y="5012646"/>
            <a:ext cx="6944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 smtClean="0">
                <a:latin typeface="Mangal" pitchFamily="18" charset="0"/>
                <a:cs typeface="Mangal" pitchFamily="18" charset="0"/>
              </a:rPr>
              <a:t>मनरेगा</a:t>
            </a:r>
            <a:endParaRPr lang="en-US" sz="1400" b="1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889054" y="4969979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 smtClean="0">
                <a:latin typeface="Mangal" pitchFamily="18" charset="0"/>
                <a:cs typeface="Mangal" pitchFamily="18" charset="0"/>
              </a:rPr>
              <a:t>वाहन</a:t>
            </a:r>
            <a:r>
              <a:rPr lang="en-US" sz="1400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b="1" dirty="0" err="1" smtClean="0">
                <a:latin typeface="Mangal" pitchFamily="18" charset="0"/>
                <a:cs typeface="Mangal" pitchFamily="18" charset="0"/>
              </a:rPr>
              <a:t>परवाना</a:t>
            </a:r>
            <a:endParaRPr lang="en-US" sz="1400" b="1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772338" y="4904041"/>
            <a:ext cx="841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 smtClean="0">
                <a:latin typeface="Mangal" pitchFamily="18" charset="0"/>
                <a:cs typeface="Mangal" pitchFamily="18" charset="0"/>
              </a:rPr>
              <a:t>छायाचित्र</a:t>
            </a:r>
            <a:endParaRPr lang="en-US" sz="1400" b="1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19014" y="7080251"/>
            <a:ext cx="10054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 smtClean="0">
                <a:latin typeface="Mangal" pitchFamily="18" charset="0"/>
                <a:cs typeface="Mangal" pitchFamily="18" charset="0"/>
              </a:rPr>
              <a:t>आधार</a:t>
            </a:r>
            <a:r>
              <a:rPr lang="en-US" sz="1400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b="1" dirty="0" err="1" smtClean="0">
                <a:latin typeface="Mangal" pitchFamily="18" charset="0"/>
                <a:cs typeface="Mangal" pitchFamily="18" charset="0"/>
              </a:rPr>
              <a:t>कार्ड</a:t>
            </a:r>
            <a:endParaRPr lang="en-US" sz="1400" b="1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729119" y="7113393"/>
            <a:ext cx="7889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 smtClean="0">
                <a:latin typeface="Mangal" pitchFamily="18" charset="0"/>
                <a:cs typeface="Mangal" pitchFamily="18" charset="0"/>
              </a:rPr>
              <a:t>पॅन</a:t>
            </a:r>
            <a:r>
              <a:rPr lang="en-US" sz="1400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b="1" dirty="0" err="1" smtClean="0">
                <a:latin typeface="Mangal" pitchFamily="18" charset="0"/>
                <a:cs typeface="Mangal" pitchFamily="18" charset="0"/>
              </a:rPr>
              <a:t>कार्ड</a:t>
            </a:r>
            <a:endParaRPr lang="en-US" sz="1400" b="1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51552" y="7113393"/>
            <a:ext cx="1462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 smtClean="0">
                <a:latin typeface="Mangal" pitchFamily="18" charset="0"/>
                <a:cs typeface="Mangal" pitchFamily="18" charset="0"/>
              </a:rPr>
              <a:t>मतदार</a:t>
            </a:r>
            <a:r>
              <a:rPr lang="en-US" sz="1400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b="1" dirty="0" err="1" smtClean="0">
                <a:latin typeface="Mangal" pitchFamily="18" charset="0"/>
                <a:cs typeface="Mangal" pitchFamily="18" charset="0"/>
              </a:rPr>
              <a:t>ओळखपत्र</a:t>
            </a:r>
            <a:endParaRPr lang="en-US" sz="1400" b="1" dirty="0">
              <a:latin typeface="Mangal" pitchFamily="18" charset="0"/>
              <a:cs typeface="Mangal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3945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61461" y="274341"/>
            <a:ext cx="4667988" cy="57150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50800" tIns="50800" rIns="50800" bIns="5080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33013" y="272990"/>
            <a:ext cx="35301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बँकेतील</a:t>
            </a:r>
            <a:r>
              <a:rPr lang="en-US" sz="2800" b="1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800" b="1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खात्‍याचे</a:t>
            </a:r>
            <a:r>
              <a:rPr lang="en-US" sz="2800" b="1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800" b="1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प्रकार</a:t>
            </a:r>
            <a:endParaRPr lang="en-IN" sz="2800" dirty="0">
              <a:solidFill>
                <a:srgbClr val="FFFFFF"/>
              </a:solidFill>
              <a:latin typeface="Mangal" pitchFamily="18" charset="0"/>
              <a:cs typeface="Mangal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85556" y="1065998"/>
            <a:ext cx="3140357" cy="2917555"/>
          </a:xfrm>
          <a:prstGeom prst="roundRect">
            <a:avLst/>
          </a:prstGeom>
          <a:solidFill>
            <a:srgbClr val="FF26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79709" y="1213564"/>
            <a:ext cx="2984743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 err="1" smtClean="0">
                <a:solidFill>
                  <a:srgbClr val="FFFF00"/>
                </a:solidFill>
                <a:latin typeface="Mangal" pitchFamily="18" charset="0"/>
                <a:cs typeface="Mangal" pitchFamily="18" charset="0"/>
              </a:rPr>
              <a:t>बचत</a:t>
            </a:r>
            <a:r>
              <a:rPr lang="en-US" sz="2400" b="1" dirty="0" smtClean="0">
                <a:solidFill>
                  <a:srgbClr val="FFFF00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Mangal" pitchFamily="18" charset="0"/>
                <a:cs typeface="Mangal" pitchFamily="18" charset="0"/>
              </a:rPr>
              <a:t>खाते</a:t>
            </a:r>
            <a:r>
              <a:rPr lang="en-US" sz="2400" b="1" dirty="0" smtClean="0">
                <a:solidFill>
                  <a:srgbClr val="FFFF00"/>
                </a:solidFill>
                <a:latin typeface="Mangal" pitchFamily="18" charset="0"/>
                <a:cs typeface="Mangal" pitchFamily="18" charset="0"/>
              </a:rPr>
              <a:t> </a:t>
            </a:r>
            <a:endParaRPr lang="en-IN" sz="2400" dirty="0" smtClean="0">
              <a:solidFill>
                <a:srgbClr val="FFFF00"/>
              </a:solidFill>
              <a:latin typeface="Mangal" pitchFamily="18" charset="0"/>
              <a:cs typeface="Mangal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खात्‍यावर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सुलभपणे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पैसे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भरणे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किंवा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काढण्याची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सोय</a:t>
            </a:r>
            <a:endParaRPr lang="en-US" sz="1600" dirty="0" smtClean="0">
              <a:solidFill>
                <a:schemeClr val="bg1"/>
              </a:solidFill>
              <a:latin typeface="Mangal" pitchFamily="18" charset="0"/>
              <a:cs typeface="Mangal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 smtClean="0">
              <a:solidFill>
                <a:schemeClr val="bg1"/>
              </a:solidFill>
              <a:latin typeface="Mangal" pitchFamily="18" charset="0"/>
              <a:cs typeface="Mangal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या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खात्‍यावर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ग्राहकाला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पासबुक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,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चेक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बुक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,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एटीएम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कम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डेबिट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कार्ड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मिळते</a:t>
            </a:r>
            <a:endParaRPr lang="en-US" sz="1600" dirty="0" smtClean="0">
              <a:solidFill>
                <a:schemeClr val="bg1"/>
              </a:solidFill>
              <a:latin typeface="Mangal" pitchFamily="18" charset="0"/>
              <a:cs typeface="Mangal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 smtClean="0">
              <a:solidFill>
                <a:schemeClr val="bg1"/>
              </a:solidFill>
              <a:latin typeface="Mangal" pitchFamily="18" charset="0"/>
              <a:cs typeface="Mangal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ठेवीवर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व्‍याज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मिळते</a:t>
            </a:r>
            <a:endParaRPr lang="en-IN" sz="1600" dirty="0">
              <a:solidFill>
                <a:schemeClr val="bg1"/>
              </a:solidFill>
              <a:latin typeface="Mangal" pitchFamily="18" charset="0"/>
              <a:cs typeface="Mangal" pitchFamily="18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556761" y="1065998"/>
            <a:ext cx="3140357" cy="2917555"/>
          </a:xfrm>
          <a:prstGeom prst="roundRect">
            <a:avLst/>
          </a:prstGeom>
          <a:solidFill>
            <a:srgbClr val="3366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650914" y="1213564"/>
            <a:ext cx="2984743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2000" b="1" dirty="0" err="1" smtClean="0">
                <a:solidFill>
                  <a:srgbClr val="FFFF00"/>
                </a:solidFill>
                <a:latin typeface="Mangal" pitchFamily="18" charset="0"/>
                <a:cs typeface="Mangal" pitchFamily="18" charset="0"/>
              </a:rPr>
              <a:t>करंट</a:t>
            </a:r>
            <a:r>
              <a:rPr lang="en-US" sz="2000" b="1" dirty="0" smtClean="0">
                <a:solidFill>
                  <a:srgbClr val="FFFF00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  <a:latin typeface="Mangal" pitchFamily="18" charset="0"/>
                <a:cs typeface="Mangal" pitchFamily="18" charset="0"/>
              </a:rPr>
              <a:t>अकौंट</a:t>
            </a:r>
            <a:r>
              <a:rPr lang="en-US" sz="2000" b="1" dirty="0" smtClean="0">
                <a:solidFill>
                  <a:srgbClr val="FFFF00"/>
                </a:solidFill>
                <a:latin typeface="Mangal" pitchFamily="18" charset="0"/>
                <a:cs typeface="Mangal" pitchFamily="18" charset="0"/>
              </a:rPr>
              <a:t> (</a:t>
            </a:r>
            <a:r>
              <a:rPr lang="en-US" sz="2000" b="1" dirty="0" err="1" smtClean="0">
                <a:solidFill>
                  <a:srgbClr val="FFFF00"/>
                </a:solidFill>
                <a:latin typeface="Mangal" pitchFamily="18" charset="0"/>
                <a:cs typeface="Mangal" pitchFamily="18" charset="0"/>
              </a:rPr>
              <a:t>चालू</a:t>
            </a:r>
            <a:r>
              <a:rPr lang="en-US" sz="2000" b="1" dirty="0" smtClean="0">
                <a:solidFill>
                  <a:srgbClr val="FFFF00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  <a:latin typeface="Mangal" pitchFamily="18" charset="0"/>
                <a:cs typeface="Mangal" pitchFamily="18" charset="0"/>
              </a:rPr>
              <a:t>खाते</a:t>
            </a:r>
            <a:r>
              <a:rPr lang="en-US" sz="2000" b="1" dirty="0" smtClean="0">
                <a:solidFill>
                  <a:srgbClr val="FFFF00"/>
                </a:solidFill>
                <a:latin typeface="Mangal" pitchFamily="18" charset="0"/>
                <a:cs typeface="Mangal" pitchFamily="18" charset="0"/>
              </a:rPr>
              <a:t>)</a:t>
            </a:r>
            <a:endParaRPr lang="en-IN" sz="2000" dirty="0" smtClean="0">
              <a:solidFill>
                <a:srgbClr val="FFFF00"/>
              </a:solidFill>
              <a:latin typeface="Mangal" pitchFamily="18" charset="0"/>
              <a:cs typeface="Mangal" pitchFamily="18" charset="0"/>
            </a:endParaRPr>
          </a:p>
          <a:p>
            <a:pPr lvl="1"/>
            <a:endParaRPr lang="en-US" sz="1000" dirty="0" smtClean="0">
              <a:solidFill>
                <a:schemeClr val="bg1"/>
              </a:solidFill>
              <a:latin typeface="Mangal" pitchFamily="18" charset="0"/>
              <a:cs typeface="Mangal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संस्‍था</a:t>
            </a:r>
            <a:r>
              <a:rPr lang="en-US" sz="16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किंवा</a:t>
            </a:r>
            <a:r>
              <a:rPr lang="en-US" sz="16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कंपनीच्‍या</a:t>
            </a:r>
            <a:r>
              <a:rPr lang="en-US" sz="16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नावाने</a:t>
            </a:r>
            <a:r>
              <a:rPr lang="en-US" sz="16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हे</a:t>
            </a:r>
            <a:r>
              <a:rPr lang="en-US" sz="16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खाते</a:t>
            </a:r>
            <a:r>
              <a:rPr lang="en-US" sz="16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उघडता</a:t>
            </a:r>
            <a:r>
              <a:rPr lang="en-US" sz="16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येते</a:t>
            </a:r>
            <a:endParaRPr lang="en-US" sz="1600" dirty="0" smtClean="0">
              <a:solidFill>
                <a:srgbClr val="FFFFFF"/>
              </a:solidFill>
              <a:latin typeface="Mangal" pitchFamily="18" charset="0"/>
              <a:cs typeface="Mangal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 smtClean="0">
              <a:solidFill>
                <a:srgbClr val="FFFFFF"/>
              </a:solidFill>
              <a:latin typeface="Mangal" pitchFamily="18" charset="0"/>
              <a:cs typeface="Mangal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यातील</a:t>
            </a:r>
            <a:r>
              <a:rPr lang="en-US" sz="16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व्‍यवहारावर</a:t>
            </a:r>
            <a:r>
              <a:rPr lang="en-US" sz="16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कोणतीही</a:t>
            </a:r>
            <a:r>
              <a:rPr lang="en-US" sz="16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मर्यादा</a:t>
            </a:r>
            <a:r>
              <a:rPr lang="en-US" sz="16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नाही</a:t>
            </a:r>
            <a:endParaRPr lang="en-US" sz="1600" dirty="0" smtClean="0">
              <a:solidFill>
                <a:srgbClr val="FFFFFF"/>
              </a:solidFill>
              <a:latin typeface="Mangal" pitchFamily="18" charset="0"/>
              <a:cs typeface="Mangal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 smtClean="0">
              <a:solidFill>
                <a:srgbClr val="FFFFFF"/>
              </a:solidFill>
              <a:latin typeface="Mangal" pitchFamily="18" charset="0"/>
              <a:cs typeface="Mangal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या</a:t>
            </a:r>
            <a:r>
              <a:rPr lang="en-US" sz="16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खात्‍यातील</a:t>
            </a:r>
            <a:r>
              <a:rPr lang="en-US" sz="16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ठेवीवर</a:t>
            </a:r>
            <a:r>
              <a:rPr lang="en-US" sz="16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व्‍याज</a:t>
            </a:r>
            <a:r>
              <a:rPr lang="en-US" sz="16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मिळत</a:t>
            </a:r>
            <a:r>
              <a:rPr lang="en-US" sz="16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नाही</a:t>
            </a:r>
            <a:endParaRPr lang="en-IN" sz="1600" dirty="0">
              <a:solidFill>
                <a:srgbClr val="FFFFFF"/>
              </a:solidFill>
              <a:latin typeface="Mangal" pitchFamily="18" charset="0"/>
              <a:cs typeface="Mangal" pitchFamily="18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188666" y="4157756"/>
            <a:ext cx="3140357" cy="2767019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282819" y="4225954"/>
            <a:ext cx="298474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2400" b="1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आवर्ती</a:t>
            </a:r>
            <a:r>
              <a:rPr lang="en-US" sz="2400" b="1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ठेव</a:t>
            </a:r>
            <a:r>
              <a:rPr lang="en-US" sz="2400" b="1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खाते</a:t>
            </a:r>
            <a:endParaRPr lang="en-US" sz="2400" b="1" dirty="0" smtClean="0">
              <a:solidFill>
                <a:schemeClr val="bg1"/>
              </a:solidFill>
              <a:latin typeface="Mangal" pitchFamily="18" charset="0"/>
              <a:cs typeface="Mangal" pitchFamily="18" charset="0"/>
            </a:endParaRPr>
          </a:p>
          <a:p>
            <a:pPr lvl="0" algn="ctr"/>
            <a:endParaRPr lang="en-US" sz="1000" dirty="0" smtClean="0">
              <a:solidFill>
                <a:schemeClr val="bg1"/>
              </a:solidFill>
              <a:latin typeface="Mangal" pitchFamily="18" charset="0"/>
              <a:cs typeface="Mangal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आवर्ती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निर्धारित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रक्‍कम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निश्चित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काळासाठी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ठेवी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स्‍वरूपात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ठेवली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जाते</a:t>
            </a:r>
            <a:endParaRPr lang="en-US" sz="1600" dirty="0" smtClean="0">
              <a:solidFill>
                <a:schemeClr val="bg1"/>
              </a:solidFill>
              <a:latin typeface="Mangal" pitchFamily="18" charset="0"/>
              <a:cs typeface="Mangal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या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खात्‍यावर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बचत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खात्‍यापेक्षा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अधिक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व्‍याज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मिळते</a:t>
            </a:r>
            <a:endParaRPr lang="en-US" sz="1600" dirty="0" smtClean="0">
              <a:solidFill>
                <a:schemeClr val="bg1"/>
              </a:solidFill>
              <a:latin typeface="Mangal" pitchFamily="18" charset="0"/>
              <a:cs typeface="Mangal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ठेवीची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मुदत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संपल्‍यावर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किंवा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त्‍या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आधी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सुद्धा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ठेवलेले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पैसे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काढता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येतात</a:t>
            </a:r>
            <a:endParaRPr lang="en-IN" sz="1600" dirty="0">
              <a:solidFill>
                <a:schemeClr val="bg1"/>
              </a:solidFill>
              <a:latin typeface="Mangal" pitchFamily="18" charset="0"/>
              <a:cs typeface="Mangal" pitchFamily="18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3559871" y="4157756"/>
            <a:ext cx="3140357" cy="2767019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654024" y="4305322"/>
            <a:ext cx="2984743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2400" b="1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मुदत</a:t>
            </a:r>
            <a:r>
              <a:rPr lang="en-US" sz="2400" b="1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ठेव</a:t>
            </a:r>
            <a:endParaRPr lang="en-US" sz="2400" b="1" dirty="0" smtClean="0">
              <a:solidFill>
                <a:schemeClr val="bg1"/>
              </a:solidFill>
              <a:latin typeface="Mangal" pitchFamily="18" charset="0"/>
              <a:cs typeface="Mangal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यात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7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दिवस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ते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10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वर्ष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या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अवधीसाठी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पैशाची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ठेव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ठेवता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येते</a:t>
            </a:r>
            <a:endParaRPr lang="en-US" sz="1600" dirty="0" smtClean="0">
              <a:solidFill>
                <a:schemeClr val="bg1"/>
              </a:solidFill>
              <a:latin typeface="Mangal" pitchFamily="18" charset="0"/>
              <a:cs typeface="Mangal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मुदत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ठेवीवर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अधिक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व्‍याज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मिळते</a:t>
            </a:r>
            <a:endParaRPr lang="en-US" sz="1600" dirty="0" smtClean="0">
              <a:solidFill>
                <a:schemeClr val="bg1"/>
              </a:solidFill>
              <a:latin typeface="Mangal" pitchFamily="18" charset="0"/>
              <a:cs typeface="Mangal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दरमहा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किंवा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दर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तीन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महिन्‍यांनी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व्‍याजाची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रक्‍कम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काढता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येते</a:t>
            </a:r>
            <a:endParaRPr lang="en-IN" sz="1600" dirty="0">
              <a:solidFill>
                <a:schemeClr val="bg1"/>
              </a:solidFill>
              <a:latin typeface="Mangal" pitchFamily="18" charset="0"/>
              <a:cs typeface="Mangal" pitchFamily="18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183621" y="7123189"/>
            <a:ext cx="3140357" cy="2525249"/>
          </a:xfrm>
          <a:prstGeom prst="roundRect">
            <a:avLst/>
          </a:prstGeom>
          <a:solidFill>
            <a:srgbClr val="4BAC6D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277774" y="7194639"/>
            <a:ext cx="2984743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छोटे</a:t>
            </a:r>
            <a:r>
              <a:rPr lang="en-US" sz="2400" b="1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400" b="1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खाते</a:t>
            </a:r>
            <a:endParaRPr lang="en-IN" sz="2400" dirty="0">
              <a:solidFill>
                <a:srgbClr val="FFFFFF"/>
              </a:solidFill>
              <a:latin typeface="Mangal" pitchFamily="18" charset="0"/>
              <a:cs typeface="Mangal" pitchFamily="18" charset="0"/>
            </a:endParaRPr>
          </a:p>
          <a:p>
            <a:r>
              <a:rPr lang="en-US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केवायसीसाठीची</a:t>
            </a:r>
            <a:r>
              <a:rPr lang="en-US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अधिकृत</a:t>
            </a:r>
            <a:r>
              <a:rPr lang="en-US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कागदपत्रे</a:t>
            </a:r>
            <a:r>
              <a:rPr lang="en-US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नसणाऱ्या</a:t>
            </a:r>
            <a:r>
              <a:rPr lang="en-US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व्‍यक्‍तीला</a:t>
            </a:r>
            <a:r>
              <a:rPr lang="en-US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स्‍वत:चे</a:t>
            </a:r>
            <a:r>
              <a:rPr lang="en-US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छायाचित्र</a:t>
            </a:r>
            <a:r>
              <a:rPr lang="en-US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सादर</a:t>
            </a:r>
            <a:r>
              <a:rPr lang="en-US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करून</a:t>
            </a:r>
            <a:r>
              <a:rPr lang="en-US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त्‍यावर</a:t>
            </a:r>
            <a:r>
              <a:rPr lang="en-US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बँक</a:t>
            </a:r>
            <a:r>
              <a:rPr lang="en-US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अधिकाऱ्यासमक्ष</a:t>
            </a:r>
            <a:r>
              <a:rPr lang="en-US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स्‍वाक्षरी</a:t>
            </a:r>
            <a:r>
              <a:rPr lang="en-US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अथवा</a:t>
            </a:r>
            <a:r>
              <a:rPr lang="en-US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अंगठा</a:t>
            </a:r>
            <a:r>
              <a:rPr lang="en-US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करून</a:t>
            </a:r>
            <a:r>
              <a:rPr lang="en-US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खाते</a:t>
            </a:r>
            <a:r>
              <a:rPr lang="en-US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उघडता</a:t>
            </a:r>
            <a:r>
              <a:rPr lang="en-US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येते</a:t>
            </a:r>
            <a:r>
              <a:rPr lang="en-US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. </a:t>
            </a:r>
            <a:r>
              <a:rPr lang="en-US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हे</a:t>
            </a:r>
            <a:r>
              <a:rPr lang="en-US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खाते</a:t>
            </a:r>
            <a:r>
              <a:rPr lang="en-US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12 </a:t>
            </a:r>
            <a:r>
              <a:rPr lang="en-US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महिने</a:t>
            </a:r>
            <a:r>
              <a:rPr lang="en-US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मुदती</a:t>
            </a:r>
            <a:r>
              <a:rPr lang="en-US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पर्यंतच</a:t>
            </a:r>
            <a:r>
              <a:rPr lang="en-US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चालू</a:t>
            </a:r>
            <a:r>
              <a:rPr lang="en-US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शकते</a:t>
            </a:r>
            <a:r>
              <a:rPr lang="en-US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. </a:t>
            </a:r>
            <a:r>
              <a:rPr lang="en-US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त्‍यातील</a:t>
            </a:r>
            <a:r>
              <a:rPr lang="en-US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ठेवीची</a:t>
            </a:r>
            <a:r>
              <a:rPr lang="en-US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रक्‍कम</a:t>
            </a:r>
            <a:r>
              <a:rPr lang="en-US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50 </a:t>
            </a:r>
            <a:r>
              <a:rPr lang="en-US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हजार</a:t>
            </a:r>
            <a:r>
              <a:rPr lang="en-US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रुपयांपेक्षा</a:t>
            </a:r>
            <a:r>
              <a:rPr lang="en-US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अधिक</a:t>
            </a:r>
            <a:r>
              <a:rPr lang="en-US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असता</a:t>
            </a:r>
            <a:r>
              <a:rPr lang="en-US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कामा</a:t>
            </a:r>
            <a:r>
              <a:rPr lang="en-US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नये</a:t>
            </a:r>
            <a:r>
              <a:rPr lang="en-US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.</a:t>
            </a:r>
            <a:endParaRPr lang="en-IN" sz="1400" dirty="0">
              <a:solidFill>
                <a:srgbClr val="FFFFFF"/>
              </a:solidFill>
              <a:latin typeface="Mangal" pitchFamily="18" charset="0"/>
              <a:cs typeface="Mangal" pitchFamily="18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3554826" y="7123189"/>
            <a:ext cx="3140357" cy="2525249"/>
          </a:xfrm>
          <a:prstGeom prst="roundRect">
            <a:avLst/>
          </a:prstGeom>
          <a:solidFill>
            <a:srgbClr val="0DAC3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3648979" y="7215763"/>
            <a:ext cx="298474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b="1" dirty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बेसिक</a:t>
            </a:r>
            <a:r>
              <a:rPr lang="en-US" sz="2000" b="1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सेव्‍हिंग्ज</a:t>
            </a:r>
            <a:r>
              <a:rPr lang="en-US" sz="2000" b="1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बँक</a:t>
            </a:r>
            <a:r>
              <a:rPr lang="en-US" sz="2000" b="1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डिपॉझिट</a:t>
            </a:r>
            <a:r>
              <a:rPr lang="en-US" sz="2000" b="1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अकाऊंट</a:t>
            </a:r>
            <a:endParaRPr lang="en-US" sz="2000" b="1" dirty="0" smtClean="0">
              <a:solidFill>
                <a:srgbClr val="FFFFFF"/>
              </a:solidFill>
              <a:latin typeface="Mangal" pitchFamily="18" charset="0"/>
              <a:cs typeface="Mangal" pitchFamily="18" charset="0"/>
            </a:endParaRPr>
          </a:p>
          <a:p>
            <a:pPr lvl="0"/>
            <a:endParaRPr lang="en-US" b="1" dirty="0" smtClean="0">
              <a:solidFill>
                <a:srgbClr val="FFFFFF"/>
              </a:solidFill>
              <a:latin typeface="Mangal" pitchFamily="18" charset="0"/>
              <a:cs typeface="Mangal" pitchFamily="18" charset="0"/>
            </a:endParaRPr>
          </a:p>
          <a:p>
            <a:pPr lvl="0"/>
            <a:r>
              <a:rPr lang="en-US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या</a:t>
            </a:r>
            <a:r>
              <a:rPr lang="en-US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खात्‍यावर</a:t>
            </a:r>
            <a:r>
              <a:rPr lang="en-US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किमान</a:t>
            </a:r>
            <a:r>
              <a:rPr lang="en-US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शिल्‍लक</a:t>
            </a:r>
            <a:r>
              <a:rPr lang="en-US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रक्‍कम</a:t>
            </a:r>
            <a:r>
              <a:rPr lang="en-US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ठेवण्याची</a:t>
            </a:r>
            <a:r>
              <a:rPr lang="en-US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अट</a:t>
            </a:r>
            <a:r>
              <a:rPr lang="en-US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नाही</a:t>
            </a:r>
            <a:r>
              <a:rPr lang="en-US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.</a:t>
            </a:r>
            <a:r>
              <a:rPr lang="en-IN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IN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या</a:t>
            </a:r>
            <a:r>
              <a:rPr lang="en-IN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IN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खात्‍यावर</a:t>
            </a:r>
            <a:r>
              <a:rPr lang="en-IN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IN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डेबिट</a:t>
            </a:r>
            <a:r>
              <a:rPr lang="en-IN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IN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कार्ड</a:t>
            </a:r>
            <a:r>
              <a:rPr lang="en-IN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IN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मिळते</a:t>
            </a:r>
            <a:r>
              <a:rPr lang="en-IN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. 10 </a:t>
            </a:r>
            <a:r>
              <a:rPr lang="en-IN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वर्ष</a:t>
            </a:r>
            <a:r>
              <a:rPr lang="en-IN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IN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वयावरील</a:t>
            </a:r>
            <a:r>
              <a:rPr lang="en-IN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IN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कोणत्‍याही</a:t>
            </a:r>
            <a:r>
              <a:rPr lang="en-IN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IN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व्‍यक्‍तीला</a:t>
            </a:r>
            <a:r>
              <a:rPr lang="en-IN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“</a:t>
            </a:r>
            <a:r>
              <a:rPr lang="en-IN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बीएसबीडी</a:t>
            </a:r>
            <a:r>
              <a:rPr lang="en-IN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’’ </a:t>
            </a:r>
            <a:r>
              <a:rPr lang="en-IN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खाते</a:t>
            </a:r>
            <a:r>
              <a:rPr lang="en-IN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IN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उघडता</a:t>
            </a:r>
            <a:r>
              <a:rPr lang="en-IN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IN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येते</a:t>
            </a:r>
            <a:r>
              <a:rPr lang="en-IN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.</a:t>
            </a:r>
            <a:endParaRPr lang="en-US" sz="1400" dirty="0" smtClean="0">
              <a:solidFill>
                <a:srgbClr val="FFFFFF"/>
              </a:solidFill>
              <a:latin typeface="Mangal" pitchFamily="18" charset="0"/>
              <a:cs typeface="Mangal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9018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ounded Rectangle 77"/>
          <p:cNvSpPr/>
          <p:nvPr/>
        </p:nvSpPr>
        <p:spPr>
          <a:xfrm>
            <a:off x="1513998" y="608474"/>
            <a:ext cx="5069622" cy="1288912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1" name="Rectangle 80"/>
          <p:cNvSpPr/>
          <p:nvPr/>
        </p:nvSpPr>
        <p:spPr>
          <a:xfrm>
            <a:off x="1713911" y="671756"/>
            <a:ext cx="464540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200" b="1" dirty="0" err="1" smtClean="0">
                <a:latin typeface="Mangal" pitchFamily="18" charset="0"/>
                <a:cs typeface="Mangal" pitchFamily="18" charset="0"/>
              </a:rPr>
              <a:t>बँकेमार्फत</a:t>
            </a:r>
            <a:r>
              <a:rPr lang="en-US" sz="1200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latin typeface="Mangal" pitchFamily="18" charset="0"/>
                <a:cs typeface="Mangal" pitchFamily="18" charset="0"/>
              </a:rPr>
              <a:t>एका</a:t>
            </a:r>
            <a:r>
              <a:rPr lang="en-US" sz="1200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latin typeface="Mangal" pitchFamily="18" charset="0"/>
                <a:cs typeface="Mangal" pitchFamily="18" charset="0"/>
              </a:rPr>
              <a:t>ठिकाणाहून</a:t>
            </a:r>
            <a:r>
              <a:rPr lang="en-US" sz="1200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latin typeface="Mangal" pitchFamily="18" charset="0"/>
                <a:cs typeface="Mangal" pitchFamily="18" charset="0"/>
              </a:rPr>
              <a:t>दुसऱ्या</a:t>
            </a:r>
            <a:r>
              <a:rPr lang="en-US" sz="1200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latin typeface="Mangal" pitchFamily="18" charset="0"/>
                <a:cs typeface="Mangal" pitchFamily="18" charset="0"/>
              </a:rPr>
              <a:t>ठिकाणी</a:t>
            </a:r>
            <a:r>
              <a:rPr lang="en-US" sz="1200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latin typeface="Mangal" pitchFamily="18" charset="0"/>
                <a:cs typeface="Mangal" pitchFamily="18" charset="0"/>
              </a:rPr>
              <a:t>किंवा</a:t>
            </a:r>
            <a:r>
              <a:rPr lang="en-US" sz="1200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latin typeface="Mangal" pitchFamily="18" charset="0"/>
                <a:cs typeface="Mangal" pitchFamily="18" charset="0"/>
              </a:rPr>
              <a:t>एका</a:t>
            </a:r>
            <a:r>
              <a:rPr lang="en-US" sz="1200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latin typeface="Mangal" pitchFamily="18" charset="0"/>
                <a:cs typeface="Mangal" pitchFamily="18" charset="0"/>
              </a:rPr>
              <a:t>व्‍यक्‍तीकडून</a:t>
            </a:r>
            <a:r>
              <a:rPr lang="en-US" sz="1200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latin typeface="Mangal" pitchFamily="18" charset="0"/>
                <a:cs typeface="Mangal" pitchFamily="18" charset="0"/>
              </a:rPr>
              <a:t>दुसऱ्या</a:t>
            </a:r>
            <a:r>
              <a:rPr lang="en-US" sz="1200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latin typeface="Mangal" pitchFamily="18" charset="0"/>
                <a:cs typeface="Mangal" pitchFamily="18" charset="0"/>
              </a:rPr>
              <a:t>व्‍यक्‍तीकडे</a:t>
            </a:r>
            <a:r>
              <a:rPr lang="en-US" sz="1200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latin typeface="Mangal" pitchFamily="18" charset="0"/>
                <a:cs typeface="Mangal" pitchFamily="18" charset="0"/>
              </a:rPr>
              <a:t>पैसा</a:t>
            </a:r>
            <a:r>
              <a:rPr lang="en-US" sz="1200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latin typeface="Mangal" pitchFamily="18" charset="0"/>
                <a:cs typeface="Mangal" pitchFamily="18" charset="0"/>
              </a:rPr>
              <a:t>सुलभ</a:t>
            </a:r>
            <a:r>
              <a:rPr lang="en-US" sz="1200" b="1" dirty="0" smtClean="0">
                <a:latin typeface="Mangal" pitchFamily="18" charset="0"/>
                <a:cs typeface="Mangal" pitchFamily="18" charset="0"/>
              </a:rPr>
              <a:t> व </a:t>
            </a:r>
            <a:r>
              <a:rPr lang="en-US" sz="1200" b="1" dirty="0" err="1" smtClean="0">
                <a:latin typeface="Mangal" pitchFamily="18" charset="0"/>
                <a:cs typeface="Mangal" pitchFamily="18" charset="0"/>
              </a:rPr>
              <a:t>जलद</a:t>
            </a:r>
            <a:r>
              <a:rPr lang="en-US" sz="1200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latin typeface="Mangal" pitchFamily="18" charset="0"/>
                <a:cs typeface="Mangal" pitchFamily="18" charset="0"/>
              </a:rPr>
              <a:t>तसेच</a:t>
            </a:r>
            <a:r>
              <a:rPr lang="en-US" sz="1200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latin typeface="Mangal" pitchFamily="18" charset="0"/>
                <a:cs typeface="Mangal" pitchFamily="18" charset="0"/>
              </a:rPr>
              <a:t>सुरक्षितपणे</a:t>
            </a:r>
            <a:r>
              <a:rPr lang="en-US" sz="1200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latin typeface="Mangal" pitchFamily="18" charset="0"/>
                <a:cs typeface="Mangal" pitchFamily="18" charset="0"/>
              </a:rPr>
              <a:t>हस्‍तांतरीत</a:t>
            </a:r>
            <a:r>
              <a:rPr lang="en-US" sz="1200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latin typeface="Mangal" pitchFamily="18" charset="0"/>
                <a:cs typeface="Mangal" pitchFamily="18" charset="0"/>
              </a:rPr>
              <a:t>करता</a:t>
            </a:r>
            <a:r>
              <a:rPr lang="en-US" sz="1200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latin typeface="Mangal" pitchFamily="18" charset="0"/>
                <a:cs typeface="Mangal" pitchFamily="18" charset="0"/>
              </a:rPr>
              <a:t>येते</a:t>
            </a:r>
            <a:r>
              <a:rPr lang="en-US" sz="1200" b="1" dirty="0" smtClean="0">
                <a:latin typeface="Mangal" pitchFamily="18" charset="0"/>
                <a:cs typeface="Mangal" pitchFamily="18" charset="0"/>
              </a:rPr>
              <a:t>.</a:t>
            </a:r>
          </a:p>
          <a:p>
            <a:pPr marL="285750" indent="-285750">
              <a:buFont typeface="Arial"/>
              <a:buChar char="•"/>
            </a:pPr>
            <a:r>
              <a:rPr lang="en-US" sz="1200" b="1" dirty="0" err="1" smtClean="0">
                <a:latin typeface="Mangal" pitchFamily="18" charset="0"/>
                <a:cs typeface="Mangal" pitchFamily="18" charset="0"/>
              </a:rPr>
              <a:t>बँकेच्‍या</a:t>
            </a:r>
            <a:r>
              <a:rPr lang="en-US" sz="1200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latin typeface="Mangal" pitchFamily="18" charset="0"/>
                <a:cs typeface="Mangal" pitchFamily="18" charset="0"/>
              </a:rPr>
              <a:t>कोणत्‍याही</a:t>
            </a:r>
            <a:r>
              <a:rPr lang="en-US" sz="1200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latin typeface="Mangal" pitchFamily="18" charset="0"/>
                <a:cs typeface="Mangal" pitchFamily="18" charset="0"/>
              </a:rPr>
              <a:t>शाखांमध्ये</a:t>
            </a:r>
            <a:r>
              <a:rPr lang="en-US" sz="1200" b="1" dirty="0" smtClean="0">
                <a:latin typeface="Mangal" pitchFamily="18" charset="0"/>
                <a:cs typeface="Mangal" pitchFamily="18" charset="0"/>
              </a:rPr>
              <a:t>, </a:t>
            </a:r>
            <a:r>
              <a:rPr lang="en-US" sz="1200" b="1" dirty="0" err="1" smtClean="0">
                <a:latin typeface="Mangal" pitchFamily="18" charset="0"/>
                <a:cs typeface="Mangal" pitchFamily="18" charset="0"/>
              </a:rPr>
              <a:t>बँक</a:t>
            </a:r>
            <a:r>
              <a:rPr lang="en-US" sz="1200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latin typeface="Mangal" pitchFamily="18" charset="0"/>
                <a:cs typeface="Mangal" pitchFamily="18" charset="0"/>
              </a:rPr>
              <a:t>मित्र</a:t>
            </a:r>
            <a:r>
              <a:rPr lang="en-US" sz="1200" b="1" dirty="0" smtClean="0">
                <a:latin typeface="Mangal" pitchFamily="18" charset="0"/>
                <a:cs typeface="Mangal" pitchFamily="18" charset="0"/>
              </a:rPr>
              <a:t>, </a:t>
            </a:r>
            <a:r>
              <a:rPr lang="en-US" sz="1200" b="1" dirty="0" err="1" smtClean="0">
                <a:latin typeface="Mangal" pitchFamily="18" charset="0"/>
                <a:cs typeface="Mangal" pitchFamily="18" charset="0"/>
              </a:rPr>
              <a:t>मायक्रो</a:t>
            </a:r>
            <a:r>
              <a:rPr lang="en-US" sz="1200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latin typeface="Mangal" pitchFamily="18" charset="0"/>
                <a:cs typeface="Mangal" pitchFamily="18" charset="0"/>
              </a:rPr>
              <a:t>एटीएम</a:t>
            </a:r>
            <a:r>
              <a:rPr lang="en-US" sz="1200" b="1" dirty="0" smtClean="0">
                <a:latin typeface="Mangal" pitchFamily="18" charset="0"/>
                <a:cs typeface="Mangal" pitchFamily="18" charset="0"/>
              </a:rPr>
              <a:t>, </a:t>
            </a:r>
            <a:r>
              <a:rPr lang="en-US" sz="1200" b="1" dirty="0" err="1" smtClean="0">
                <a:latin typeface="Mangal" pitchFamily="18" charset="0"/>
                <a:cs typeface="Mangal" pitchFamily="18" charset="0"/>
              </a:rPr>
              <a:t>इंटरनेट</a:t>
            </a:r>
            <a:r>
              <a:rPr lang="en-US" sz="1200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latin typeface="Mangal" pitchFamily="18" charset="0"/>
                <a:cs typeface="Mangal" pitchFamily="18" charset="0"/>
              </a:rPr>
              <a:t>बँकिंग</a:t>
            </a:r>
            <a:r>
              <a:rPr lang="en-US" sz="1200" b="1" dirty="0" smtClean="0">
                <a:latin typeface="Mangal" pitchFamily="18" charset="0"/>
                <a:cs typeface="Mangal" pitchFamily="18" charset="0"/>
              </a:rPr>
              <a:t>, </a:t>
            </a:r>
            <a:r>
              <a:rPr lang="en-US" sz="1200" b="1" dirty="0" err="1" smtClean="0">
                <a:latin typeface="Mangal" pitchFamily="18" charset="0"/>
                <a:cs typeface="Mangal" pitchFamily="18" charset="0"/>
              </a:rPr>
              <a:t>मोबाईल</a:t>
            </a:r>
            <a:r>
              <a:rPr lang="en-US" sz="1200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latin typeface="Mangal" pitchFamily="18" charset="0"/>
                <a:cs typeface="Mangal" pitchFamily="18" charset="0"/>
              </a:rPr>
              <a:t>बँकिंग</a:t>
            </a:r>
            <a:r>
              <a:rPr lang="en-US" sz="1200" b="1" dirty="0" smtClean="0">
                <a:latin typeface="Mangal" pitchFamily="18" charset="0"/>
                <a:cs typeface="Mangal" pitchFamily="18" charset="0"/>
              </a:rPr>
              <a:t>, </a:t>
            </a:r>
            <a:r>
              <a:rPr lang="en-US" sz="1200" b="1" dirty="0" err="1" smtClean="0">
                <a:latin typeface="Mangal" pitchFamily="18" charset="0"/>
                <a:cs typeface="Mangal" pitchFamily="18" charset="0"/>
              </a:rPr>
              <a:t>एनईएफटी</a:t>
            </a:r>
            <a:r>
              <a:rPr lang="en-US" sz="1200" b="1" dirty="0" smtClean="0">
                <a:latin typeface="Mangal" pitchFamily="18" charset="0"/>
                <a:cs typeface="Mangal" pitchFamily="18" charset="0"/>
              </a:rPr>
              <a:t>, </a:t>
            </a:r>
            <a:r>
              <a:rPr lang="en-US" sz="1200" b="1" dirty="0" err="1" smtClean="0">
                <a:latin typeface="Mangal" pitchFamily="18" charset="0"/>
                <a:cs typeface="Mangal" pitchFamily="18" charset="0"/>
              </a:rPr>
              <a:t>आरटीजीएस</a:t>
            </a:r>
            <a:r>
              <a:rPr lang="en-US" sz="1200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latin typeface="Mangal" pitchFamily="18" charset="0"/>
                <a:cs typeface="Mangal" pitchFamily="18" charset="0"/>
              </a:rPr>
              <a:t>मार्फतही</a:t>
            </a:r>
            <a:r>
              <a:rPr lang="en-US" sz="1200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latin typeface="Mangal" pitchFamily="18" charset="0"/>
                <a:cs typeface="Mangal" pitchFamily="18" charset="0"/>
              </a:rPr>
              <a:t>हे</a:t>
            </a:r>
            <a:r>
              <a:rPr lang="en-US" sz="1200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latin typeface="Mangal" pitchFamily="18" charset="0"/>
                <a:cs typeface="Mangal" pitchFamily="18" charset="0"/>
              </a:rPr>
              <a:t>व्‍यवहार</a:t>
            </a:r>
            <a:r>
              <a:rPr lang="en-US" sz="1200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latin typeface="Mangal" pitchFamily="18" charset="0"/>
                <a:cs typeface="Mangal" pitchFamily="18" charset="0"/>
              </a:rPr>
              <a:t>करता</a:t>
            </a:r>
            <a:r>
              <a:rPr lang="en-US" sz="1200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latin typeface="Mangal" pitchFamily="18" charset="0"/>
                <a:cs typeface="Mangal" pitchFamily="18" charset="0"/>
              </a:rPr>
              <a:t>येतात</a:t>
            </a:r>
            <a:endParaRPr lang="en-IN" sz="1200" b="1" dirty="0">
              <a:latin typeface="Mangal" pitchFamily="18" charset="0"/>
              <a:cs typeface="Mangal" pitchFamily="18" charset="0"/>
            </a:endParaRPr>
          </a:p>
        </p:txBody>
      </p:sp>
      <p:grpSp>
        <p:nvGrpSpPr>
          <p:cNvPr id="113" name="Group 112"/>
          <p:cNvGrpSpPr/>
          <p:nvPr/>
        </p:nvGrpSpPr>
        <p:grpSpPr>
          <a:xfrm>
            <a:off x="5083" y="666043"/>
            <a:ext cx="1408515" cy="1169894"/>
            <a:chOff x="-4738" y="1382948"/>
            <a:chExt cx="2231935" cy="1169894"/>
          </a:xfrm>
        </p:grpSpPr>
        <p:sp>
          <p:nvSpPr>
            <p:cNvPr id="75" name="Right Arrow 74"/>
            <p:cNvSpPr/>
            <p:nvPr/>
          </p:nvSpPr>
          <p:spPr>
            <a:xfrm>
              <a:off x="21880" y="1382948"/>
              <a:ext cx="2205317" cy="1169894"/>
            </a:xfrm>
            <a:prstGeom prst="rightArrow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-4738" y="1770569"/>
              <a:ext cx="2069615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400" b="1" dirty="0" err="1" smtClean="0">
                  <a:latin typeface="Mangal" pitchFamily="18" charset="0"/>
                  <a:cs typeface="Mangal" pitchFamily="18" charset="0"/>
                </a:rPr>
                <a:t>देयके</a:t>
              </a:r>
              <a:r>
                <a:rPr lang="en-US" sz="1400" b="1" dirty="0" smtClean="0">
                  <a:latin typeface="Mangal" pitchFamily="18" charset="0"/>
                  <a:cs typeface="Mangal" pitchFamily="18" charset="0"/>
                </a:rPr>
                <a:t> (</a:t>
              </a:r>
              <a:r>
                <a:rPr lang="en-US" sz="1400" b="1" dirty="0" err="1" smtClean="0">
                  <a:latin typeface="Mangal" pitchFamily="18" charset="0"/>
                  <a:cs typeface="Mangal" pitchFamily="18" charset="0"/>
                </a:rPr>
                <a:t>रिमीटन्‍स</a:t>
              </a:r>
              <a:r>
                <a:rPr lang="en-US" sz="1400" b="1" dirty="0" smtClean="0">
                  <a:latin typeface="Mangal" pitchFamily="18" charset="0"/>
                  <a:cs typeface="Mangal" pitchFamily="18" charset="0"/>
                </a:rPr>
                <a:t>)</a:t>
              </a:r>
              <a:endPara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angal" pitchFamily="18" charset="0"/>
                <a:cs typeface="Mangal" pitchFamily="18" charset="0"/>
              </a:endParaRPr>
            </a:p>
          </p:txBody>
        </p:sp>
      </p:grpSp>
      <p:sp>
        <p:nvSpPr>
          <p:cNvPr id="111" name="Rectangle 110"/>
          <p:cNvSpPr/>
          <p:nvPr/>
        </p:nvSpPr>
        <p:spPr>
          <a:xfrm>
            <a:off x="-61461" y="28545"/>
            <a:ext cx="1491857" cy="57150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50800" tIns="50800" rIns="50800" bIns="5080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59377" y="27194"/>
            <a:ext cx="7553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सेवा</a:t>
            </a:r>
            <a:endParaRPr lang="en-IN" sz="2800" dirty="0">
              <a:solidFill>
                <a:srgbClr val="FFFFFF"/>
              </a:solidFill>
              <a:latin typeface="Mangal" pitchFamily="18" charset="0"/>
              <a:cs typeface="Mangal" pitchFamily="18" charset="0"/>
            </a:endParaRPr>
          </a:p>
        </p:txBody>
      </p:sp>
      <p:grpSp>
        <p:nvGrpSpPr>
          <p:cNvPr id="135" name="Group 134"/>
          <p:cNvGrpSpPr/>
          <p:nvPr/>
        </p:nvGrpSpPr>
        <p:grpSpPr>
          <a:xfrm>
            <a:off x="-12618" y="6642890"/>
            <a:ext cx="6582226" cy="1939451"/>
            <a:chOff x="1394" y="2041776"/>
            <a:chExt cx="6582226" cy="1939451"/>
          </a:xfrm>
        </p:grpSpPr>
        <p:sp>
          <p:nvSpPr>
            <p:cNvPr id="79" name="Rounded Rectangle 78"/>
            <p:cNvSpPr/>
            <p:nvPr/>
          </p:nvSpPr>
          <p:spPr>
            <a:xfrm>
              <a:off x="1513998" y="2041776"/>
              <a:ext cx="5069622" cy="1939451"/>
            </a:xfrm>
            <a:prstGeom prst="roundRect">
              <a:avLst/>
            </a:prstGeom>
            <a:solidFill>
              <a:srgbClr val="F694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83" name="Rectangle 82"/>
            <p:cNvSpPr/>
            <p:nvPr/>
          </p:nvSpPr>
          <p:spPr>
            <a:xfrm>
              <a:off x="1712374" y="2103226"/>
              <a:ext cx="4621215" cy="18158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/>
                <a:buChar char="•"/>
              </a:pPr>
              <a:r>
                <a:rPr lang="en-US" sz="1400" b="1" dirty="0" err="1" smtClean="0">
                  <a:latin typeface="Mangal" pitchFamily="18" charset="0"/>
                  <a:cs typeface="Mangal" pitchFamily="18" charset="0"/>
                </a:rPr>
                <a:t>घर</a:t>
              </a:r>
              <a:r>
                <a:rPr lang="en-US" sz="1400" b="1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b="1" dirty="0" err="1" smtClean="0">
                  <a:latin typeface="Mangal" pitchFamily="18" charset="0"/>
                  <a:cs typeface="Mangal" pitchFamily="18" charset="0"/>
                </a:rPr>
                <a:t>खरेदी</a:t>
              </a:r>
              <a:r>
                <a:rPr lang="en-US" sz="1400" b="1" dirty="0" smtClean="0">
                  <a:latin typeface="Mangal" pitchFamily="18" charset="0"/>
                  <a:cs typeface="Mangal" pitchFamily="18" charset="0"/>
                </a:rPr>
                <a:t>, </a:t>
              </a:r>
              <a:r>
                <a:rPr lang="en-US" sz="1400" b="1" dirty="0" err="1" smtClean="0">
                  <a:latin typeface="Mangal" pitchFamily="18" charset="0"/>
                  <a:cs typeface="Mangal" pitchFamily="18" charset="0"/>
                </a:rPr>
                <a:t>कार</a:t>
              </a:r>
              <a:r>
                <a:rPr lang="en-US" sz="1400" b="1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b="1" dirty="0" err="1" smtClean="0">
                  <a:latin typeface="Mangal" pitchFamily="18" charset="0"/>
                  <a:cs typeface="Mangal" pitchFamily="18" charset="0"/>
                </a:rPr>
                <a:t>खरेदी</a:t>
              </a:r>
              <a:r>
                <a:rPr lang="en-US" sz="1400" b="1" dirty="0" smtClean="0">
                  <a:latin typeface="Mangal" pitchFamily="18" charset="0"/>
                  <a:cs typeface="Mangal" pitchFamily="18" charset="0"/>
                </a:rPr>
                <a:t>, </a:t>
              </a:r>
              <a:r>
                <a:rPr lang="en-US" sz="1400" b="1" dirty="0" err="1" smtClean="0">
                  <a:latin typeface="Mangal" pitchFamily="18" charset="0"/>
                  <a:cs typeface="Mangal" pitchFamily="18" charset="0"/>
                </a:rPr>
                <a:t>गृहपयोगी</a:t>
              </a:r>
              <a:r>
                <a:rPr lang="en-US" sz="1400" b="1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b="1" dirty="0" err="1" smtClean="0">
                  <a:latin typeface="Mangal" pitchFamily="18" charset="0"/>
                  <a:cs typeface="Mangal" pitchFamily="18" charset="0"/>
                </a:rPr>
                <a:t>वस्‍तू</a:t>
              </a:r>
              <a:r>
                <a:rPr lang="en-US" sz="1400" b="1" dirty="0" smtClean="0">
                  <a:latin typeface="Mangal" pitchFamily="18" charset="0"/>
                  <a:cs typeface="Mangal" pitchFamily="18" charset="0"/>
                </a:rPr>
                <a:t>, </a:t>
              </a:r>
              <a:r>
                <a:rPr lang="en-US" sz="1400" b="1" dirty="0" err="1" smtClean="0">
                  <a:latin typeface="Mangal" pitchFamily="18" charset="0"/>
                  <a:cs typeface="Mangal" pitchFamily="18" charset="0"/>
                </a:rPr>
                <a:t>शिक्षण</a:t>
              </a:r>
              <a:r>
                <a:rPr lang="en-US" sz="1400" b="1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b="1" dirty="0" err="1" smtClean="0">
                  <a:latin typeface="Mangal" pitchFamily="18" charset="0"/>
                  <a:cs typeface="Mangal" pitchFamily="18" charset="0"/>
                </a:rPr>
                <a:t>इत्‍यादींसाठी</a:t>
              </a:r>
              <a:r>
                <a:rPr lang="en-US" sz="1400" b="1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b="1" dirty="0" err="1" smtClean="0">
                  <a:latin typeface="Mangal" pitchFamily="18" charset="0"/>
                  <a:cs typeface="Mangal" pitchFamily="18" charset="0"/>
                </a:rPr>
                <a:t>बँकेकडून</a:t>
              </a:r>
              <a:r>
                <a:rPr lang="en-US" sz="1400" b="1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b="1" dirty="0" err="1" smtClean="0">
                  <a:latin typeface="Mangal" pitchFamily="18" charset="0"/>
                  <a:cs typeface="Mangal" pitchFamily="18" charset="0"/>
                </a:rPr>
                <a:t>कर्ज</a:t>
              </a:r>
              <a:r>
                <a:rPr lang="en-US" sz="1400" b="1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b="1" dirty="0" err="1" smtClean="0">
                  <a:latin typeface="Mangal" pitchFamily="18" charset="0"/>
                  <a:cs typeface="Mangal" pitchFamily="18" charset="0"/>
                </a:rPr>
                <a:t>मिळू</a:t>
              </a:r>
              <a:r>
                <a:rPr lang="en-US" sz="1400" b="1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b="1" dirty="0" err="1" smtClean="0">
                  <a:latin typeface="Mangal" pitchFamily="18" charset="0"/>
                  <a:cs typeface="Mangal" pitchFamily="18" charset="0"/>
                </a:rPr>
                <a:t>शकते</a:t>
              </a:r>
              <a:endParaRPr lang="en-US" sz="1400" b="1" dirty="0" smtClean="0">
                <a:latin typeface="Mangal" pitchFamily="18" charset="0"/>
                <a:cs typeface="Mangal" pitchFamily="18" charset="0"/>
              </a:endParaRPr>
            </a:p>
            <a:p>
              <a:pPr marL="285750" indent="-285750">
                <a:buFont typeface="Arial"/>
                <a:buChar char="•"/>
              </a:pPr>
              <a:r>
                <a:rPr lang="en-US" sz="1400" b="1" dirty="0" err="1" smtClean="0">
                  <a:latin typeface="Mangal" pitchFamily="18" charset="0"/>
                  <a:cs typeface="Mangal" pitchFamily="18" charset="0"/>
                </a:rPr>
                <a:t>शेती</a:t>
              </a:r>
              <a:r>
                <a:rPr lang="en-US" sz="1400" b="1" dirty="0" smtClean="0">
                  <a:latin typeface="Mangal" pitchFamily="18" charset="0"/>
                  <a:cs typeface="Mangal" pitchFamily="18" charset="0"/>
                </a:rPr>
                <a:t>, </a:t>
              </a:r>
              <a:r>
                <a:rPr lang="en-US" sz="1400" b="1" dirty="0" err="1" smtClean="0">
                  <a:latin typeface="Mangal" pitchFamily="18" charset="0"/>
                  <a:cs typeface="Mangal" pitchFamily="18" charset="0"/>
                </a:rPr>
                <a:t>व्‍यापार</a:t>
              </a:r>
              <a:r>
                <a:rPr lang="en-US" sz="1400" b="1" dirty="0" smtClean="0">
                  <a:latin typeface="Mangal" pitchFamily="18" charset="0"/>
                  <a:cs typeface="Mangal" pitchFamily="18" charset="0"/>
                </a:rPr>
                <a:t>, </a:t>
              </a:r>
              <a:r>
                <a:rPr lang="en-US" sz="1400" b="1" dirty="0" err="1" smtClean="0">
                  <a:latin typeface="Mangal" pitchFamily="18" charset="0"/>
                  <a:cs typeface="Mangal" pitchFamily="18" charset="0"/>
                </a:rPr>
                <a:t>उद्योग</a:t>
              </a:r>
              <a:r>
                <a:rPr lang="en-US" sz="1400" b="1" dirty="0" smtClean="0">
                  <a:latin typeface="Mangal" pitchFamily="18" charset="0"/>
                  <a:cs typeface="Mangal" pitchFamily="18" charset="0"/>
                </a:rPr>
                <a:t>, </a:t>
              </a:r>
              <a:r>
                <a:rPr lang="en-US" sz="1400" b="1" dirty="0" err="1" smtClean="0">
                  <a:latin typeface="Mangal" pitchFamily="18" charset="0"/>
                  <a:cs typeface="Mangal" pitchFamily="18" charset="0"/>
                </a:rPr>
                <a:t>सेवा</a:t>
              </a:r>
              <a:r>
                <a:rPr lang="en-US" sz="1400" b="1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b="1" dirty="0" err="1" smtClean="0">
                  <a:latin typeface="Mangal" pitchFamily="18" charset="0"/>
                  <a:cs typeface="Mangal" pitchFamily="18" charset="0"/>
                </a:rPr>
                <a:t>क्षेत्र</a:t>
              </a:r>
              <a:r>
                <a:rPr lang="en-US" sz="1400" b="1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b="1" dirty="0" err="1" smtClean="0">
                  <a:latin typeface="Mangal" pitchFamily="18" charset="0"/>
                  <a:cs typeface="Mangal" pitchFamily="18" charset="0"/>
                </a:rPr>
                <a:t>अशा</a:t>
              </a:r>
              <a:r>
                <a:rPr lang="en-US" sz="1400" b="1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b="1" dirty="0" err="1" smtClean="0">
                  <a:latin typeface="Mangal" pitchFamily="18" charset="0"/>
                  <a:cs typeface="Mangal" pitchFamily="18" charset="0"/>
                </a:rPr>
                <a:t>व्‍यवसायासाठीही</a:t>
              </a:r>
              <a:r>
                <a:rPr lang="en-US" sz="1400" b="1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b="1" dirty="0" err="1" smtClean="0">
                  <a:latin typeface="Mangal" pitchFamily="18" charset="0"/>
                  <a:cs typeface="Mangal" pitchFamily="18" charset="0"/>
                </a:rPr>
                <a:t>बँकेकडून</a:t>
              </a:r>
              <a:r>
                <a:rPr lang="en-US" sz="1400" b="1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b="1" dirty="0" err="1" smtClean="0">
                  <a:latin typeface="Mangal" pitchFamily="18" charset="0"/>
                  <a:cs typeface="Mangal" pitchFamily="18" charset="0"/>
                </a:rPr>
                <a:t>कर्ज</a:t>
              </a:r>
              <a:r>
                <a:rPr lang="en-US" sz="1400" b="1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b="1" dirty="0" err="1" smtClean="0">
                  <a:latin typeface="Mangal" pitchFamily="18" charset="0"/>
                  <a:cs typeface="Mangal" pitchFamily="18" charset="0"/>
                </a:rPr>
                <a:t>दिले</a:t>
              </a:r>
              <a:r>
                <a:rPr lang="en-US" sz="1400" b="1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b="1" dirty="0" err="1" smtClean="0">
                  <a:latin typeface="Mangal" pitchFamily="18" charset="0"/>
                  <a:cs typeface="Mangal" pitchFamily="18" charset="0"/>
                </a:rPr>
                <a:t>जाते</a:t>
              </a:r>
              <a:endParaRPr lang="en-US" sz="1400" b="1" dirty="0" smtClean="0">
                <a:latin typeface="Mangal" pitchFamily="18" charset="0"/>
                <a:cs typeface="Mangal" pitchFamily="18" charset="0"/>
              </a:endParaRPr>
            </a:p>
            <a:p>
              <a:pPr marL="285750" indent="-285750">
                <a:buFont typeface="Arial"/>
                <a:buChar char="•"/>
              </a:pPr>
              <a:r>
                <a:rPr lang="en-US" sz="1400" b="1" dirty="0" err="1" smtClean="0">
                  <a:latin typeface="Mangal" pitchFamily="18" charset="0"/>
                  <a:cs typeface="Mangal" pitchFamily="18" charset="0"/>
                </a:rPr>
                <a:t>जुगार</a:t>
              </a:r>
              <a:r>
                <a:rPr lang="en-US" sz="1400" b="1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b="1" dirty="0" err="1" smtClean="0">
                  <a:latin typeface="Mangal" pitchFamily="18" charset="0"/>
                  <a:cs typeface="Mangal" pitchFamily="18" charset="0"/>
                </a:rPr>
                <a:t>वगैरे</a:t>
              </a:r>
              <a:r>
                <a:rPr lang="en-US" sz="1400" b="1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b="1" dirty="0" err="1" smtClean="0">
                  <a:latin typeface="Mangal" pitchFamily="18" charset="0"/>
                  <a:cs typeface="Mangal" pitchFamily="18" charset="0"/>
                </a:rPr>
                <a:t>सारख्या</a:t>
              </a:r>
              <a:r>
                <a:rPr lang="en-US" sz="1400" b="1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b="1" dirty="0" err="1" smtClean="0">
                  <a:latin typeface="Mangal" pitchFamily="18" charset="0"/>
                  <a:cs typeface="Mangal" pitchFamily="18" charset="0"/>
                </a:rPr>
                <a:t>बेकायदेशीर</a:t>
              </a:r>
              <a:r>
                <a:rPr lang="en-US" sz="1400" b="1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b="1" dirty="0" err="1" smtClean="0">
                  <a:latin typeface="Mangal" pitchFamily="18" charset="0"/>
                  <a:cs typeface="Mangal" pitchFamily="18" charset="0"/>
                </a:rPr>
                <a:t>व्‍यवहारासाठी</a:t>
              </a:r>
              <a:r>
                <a:rPr lang="en-US" sz="1400" b="1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b="1" dirty="0" err="1" smtClean="0">
                  <a:latin typeface="Mangal" pitchFamily="18" charset="0"/>
                  <a:cs typeface="Mangal" pitchFamily="18" charset="0"/>
                </a:rPr>
                <a:t>बँकेकडून</a:t>
              </a:r>
              <a:r>
                <a:rPr lang="en-US" sz="1400" b="1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b="1" dirty="0" err="1" smtClean="0">
                  <a:latin typeface="Mangal" pitchFamily="18" charset="0"/>
                  <a:cs typeface="Mangal" pitchFamily="18" charset="0"/>
                </a:rPr>
                <a:t>कर्ज</a:t>
              </a:r>
              <a:r>
                <a:rPr lang="en-US" sz="1400" b="1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b="1" dirty="0" err="1" smtClean="0">
                  <a:latin typeface="Mangal" pitchFamily="18" charset="0"/>
                  <a:cs typeface="Mangal" pitchFamily="18" charset="0"/>
                </a:rPr>
                <a:t>दिले</a:t>
              </a:r>
              <a:r>
                <a:rPr lang="en-US" sz="1400" b="1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b="1" dirty="0" err="1" smtClean="0">
                  <a:latin typeface="Mangal" pitchFamily="18" charset="0"/>
                  <a:cs typeface="Mangal" pitchFamily="18" charset="0"/>
                </a:rPr>
                <a:t>जात</a:t>
              </a:r>
              <a:r>
                <a:rPr lang="en-US" sz="1400" b="1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b="1" dirty="0" err="1" smtClean="0">
                  <a:latin typeface="Mangal" pitchFamily="18" charset="0"/>
                  <a:cs typeface="Mangal" pitchFamily="18" charset="0"/>
                </a:rPr>
                <a:t>नाही</a:t>
              </a:r>
              <a:endParaRPr lang="en-US" sz="1400" b="1" dirty="0" smtClean="0">
                <a:latin typeface="Mangal" pitchFamily="18" charset="0"/>
                <a:cs typeface="Mangal" pitchFamily="18" charset="0"/>
              </a:endParaRPr>
            </a:p>
            <a:p>
              <a:pPr marL="285750" indent="-285750">
                <a:buFont typeface="Arial"/>
                <a:buChar char="•"/>
              </a:pPr>
              <a:r>
                <a:rPr lang="en-US" sz="1400" b="1" dirty="0" err="1" smtClean="0">
                  <a:latin typeface="Mangal" pitchFamily="18" charset="0"/>
                  <a:cs typeface="Mangal" pitchFamily="18" charset="0"/>
                </a:rPr>
                <a:t>खासगी</a:t>
              </a:r>
              <a:r>
                <a:rPr lang="en-US" sz="1400" b="1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b="1" dirty="0" err="1" smtClean="0">
                  <a:latin typeface="Mangal" pitchFamily="18" charset="0"/>
                  <a:cs typeface="Mangal" pitchFamily="18" charset="0"/>
                </a:rPr>
                <a:t>सावकारांपेक्षा</a:t>
              </a:r>
              <a:r>
                <a:rPr lang="en-US" sz="1400" b="1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b="1" dirty="0" err="1" smtClean="0">
                  <a:latin typeface="Mangal" pitchFamily="18" charset="0"/>
                  <a:cs typeface="Mangal" pitchFamily="18" charset="0"/>
                </a:rPr>
                <a:t>बँकांच्या</a:t>
              </a:r>
              <a:r>
                <a:rPr lang="en-US" sz="1400" b="1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b="1" dirty="0" err="1" smtClean="0">
                  <a:latin typeface="Mangal" pitchFamily="18" charset="0"/>
                  <a:cs typeface="Mangal" pitchFamily="18" charset="0"/>
                </a:rPr>
                <a:t>कर्जावरील</a:t>
              </a:r>
              <a:r>
                <a:rPr lang="en-US" sz="1400" b="1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b="1" dirty="0" err="1" smtClean="0">
                  <a:latin typeface="Mangal" pitchFamily="18" charset="0"/>
                  <a:cs typeface="Mangal" pitchFamily="18" charset="0"/>
                </a:rPr>
                <a:t>व्‍याजदर</a:t>
              </a:r>
              <a:r>
                <a:rPr lang="en-US" sz="1400" b="1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b="1" dirty="0" err="1" smtClean="0">
                  <a:latin typeface="Mangal" pitchFamily="18" charset="0"/>
                  <a:cs typeface="Mangal" pitchFamily="18" charset="0"/>
                </a:rPr>
                <a:t>खूप</a:t>
              </a:r>
              <a:r>
                <a:rPr lang="en-US" sz="1400" b="1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b="1" dirty="0" err="1" smtClean="0">
                  <a:latin typeface="Mangal" pitchFamily="18" charset="0"/>
                  <a:cs typeface="Mangal" pitchFamily="18" charset="0"/>
                </a:rPr>
                <a:t>कमी</a:t>
              </a:r>
              <a:r>
                <a:rPr lang="en-US" sz="1400" b="1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b="1" dirty="0" err="1" smtClean="0">
                  <a:latin typeface="Mangal" pitchFamily="18" charset="0"/>
                  <a:cs typeface="Mangal" pitchFamily="18" charset="0"/>
                </a:rPr>
                <a:t>असतो</a:t>
              </a:r>
              <a:endParaRPr lang="en-US" sz="1050" b="1" dirty="0">
                <a:latin typeface="Mangal" pitchFamily="18" charset="0"/>
                <a:cs typeface="Mangal" pitchFamily="18" charset="0"/>
              </a:endParaRPr>
            </a:p>
          </p:txBody>
        </p:sp>
        <p:grpSp>
          <p:nvGrpSpPr>
            <p:cNvPr id="114" name="Group 113"/>
            <p:cNvGrpSpPr/>
            <p:nvPr/>
          </p:nvGrpSpPr>
          <p:grpSpPr>
            <a:xfrm>
              <a:off x="1394" y="2424859"/>
              <a:ext cx="1408515" cy="1169894"/>
              <a:chOff x="-4738" y="1382948"/>
              <a:chExt cx="2231935" cy="1169894"/>
            </a:xfrm>
          </p:grpSpPr>
          <p:sp>
            <p:nvSpPr>
              <p:cNvPr id="115" name="Right Arrow 114"/>
              <p:cNvSpPr/>
              <p:nvPr/>
            </p:nvSpPr>
            <p:spPr>
              <a:xfrm>
                <a:off x="21880" y="1382948"/>
                <a:ext cx="2205317" cy="1169894"/>
              </a:xfrm>
              <a:prstGeom prst="rightArrow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116" name="TextBox 115"/>
              <p:cNvSpPr txBox="1"/>
              <p:nvPr/>
            </p:nvSpPr>
            <p:spPr>
              <a:xfrm>
                <a:off x="-4738" y="1770569"/>
                <a:ext cx="2069615" cy="30777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 err="1" smtClean="0">
                    <a:latin typeface="Mangal" pitchFamily="18" charset="0"/>
                    <a:cs typeface="Mangal" pitchFamily="18" charset="0"/>
                  </a:rPr>
                  <a:t>कर्ज</a:t>
                </a:r>
                <a:endPara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angal" pitchFamily="18" charset="0"/>
                  <a:cs typeface="Mangal" pitchFamily="18" charset="0"/>
                </a:endParaRPr>
              </a:p>
            </p:txBody>
          </p:sp>
        </p:grpSp>
      </p:grpSp>
      <p:grpSp>
        <p:nvGrpSpPr>
          <p:cNvPr id="134" name="Group 133"/>
          <p:cNvGrpSpPr/>
          <p:nvPr/>
        </p:nvGrpSpPr>
        <p:grpSpPr>
          <a:xfrm>
            <a:off x="21881" y="2743252"/>
            <a:ext cx="6561739" cy="2671574"/>
            <a:chOff x="21881" y="4104724"/>
            <a:chExt cx="6561739" cy="2671574"/>
          </a:xfrm>
        </p:grpSpPr>
        <p:sp>
          <p:nvSpPr>
            <p:cNvPr id="80" name="Rounded Rectangle 79"/>
            <p:cNvSpPr/>
            <p:nvPr/>
          </p:nvSpPr>
          <p:spPr>
            <a:xfrm>
              <a:off x="1513998" y="4104724"/>
              <a:ext cx="5069622" cy="2671574"/>
            </a:xfrm>
            <a:prstGeom prst="roundRect">
              <a:avLst/>
            </a:prstGeom>
            <a:solidFill>
              <a:srgbClr val="0060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85" name="Rectangle 84"/>
            <p:cNvSpPr/>
            <p:nvPr/>
          </p:nvSpPr>
          <p:spPr>
            <a:xfrm>
              <a:off x="1769140" y="4244626"/>
              <a:ext cx="4783670" cy="2246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/>
                <a:buChar char="•"/>
              </a:pPr>
              <a:r>
                <a:rPr lang="en-US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पैसे</a:t>
              </a:r>
              <a:r>
                <a:rPr lang="en-US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काढण्यासाठी</a:t>
              </a:r>
              <a:r>
                <a:rPr lang="en-US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सर्व</a:t>
              </a:r>
              <a:r>
                <a:rPr lang="en-US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एटीएम</a:t>
              </a:r>
              <a:r>
                <a:rPr lang="en-US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केंद्रांवर</a:t>
              </a:r>
              <a:r>
                <a:rPr lang="en-US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चालते</a:t>
              </a:r>
              <a:r>
                <a:rPr lang="en-US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व </a:t>
              </a:r>
              <a:r>
                <a:rPr lang="en-US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पीओएस</a:t>
              </a:r>
              <a:r>
                <a:rPr lang="en-US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मशीनद्वारे</a:t>
              </a:r>
              <a:r>
                <a:rPr lang="en-US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“</a:t>
              </a:r>
              <a:r>
                <a:rPr lang="en-US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कॅशलेस</a:t>
              </a:r>
              <a:r>
                <a:rPr lang="en-US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’’ </a:t>
              </a:r>
              <a:r>
                <a:rPr lang="en-US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खरेदी</a:t>
              </a:r>
              <a:r>
                <a:rPr lang="en-US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करता</a:t>
              </a:r>
              <a:r>
                <a:rPr lang="en-US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येते</a:t>
              </a:r>
              <a:r>
                <a:rPr lang="en-US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.</a:t>
              </a:r>
            </a:p>
            <a:p>
              <a:pPr marL="285750" indent="-285750">
                <a:buFont typeface="Arial"/>
                <a:buChar char="•"/>
              </a:pPr>
              <a:r>
                <a:rPr lang="en-US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एटीएम</a:t>
              </a:r>
              <a:r>
                <a:rPr lang="en-US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मशीन</a:t>
              </a:r>
              <a:r>
                <a:rPr lang="en-US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किंवा</a:t>
              </a:r>
              <a:r>
                <a:rPr lang="en-US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पीओएस</a:t>
              </a:r>
              <a:r>
                <a:rPr lang="en-US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मशीन</a:t>
              </a:r>
              <a:r>
                <a:rPr lang="en-US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व्‍यवहारासाठी</a:t>
              </a:r>
              <a:r>
                <a:rPr lang="en-US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पर्सनल</a:t>
              </a:r>
              <a:r>
                <a:rPr lang="en-US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आयडेंटिफिकेशन</a:t>
              </a:r>
              <a:r>
                <a:rPr lang="en-US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नंबर</a:t>
              </a:r>
              <a:r>
                <a:rPr lang="en-US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(</a:t>
              </a:r>
              <a:r>
                <a:rPr lang="en-US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पिन</a:t>
              </a:r>
              <a:r>
                <a:rPr lang="en-US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) </a:t>
              </a:r>
              <a:r>
                <a:rPr lang="en-US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वापरला</a:t>
              </a:r>
              <a:r>
                <a:rPr lang="en-US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जातो</a:t>
              </a:r>
              <a:endParaRPr lang="en-US" sz="1400" b="1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endParaRPr>
            </a:p>
            <a:p>
              <a:pPr marL="285750" indent="-285750">
                <a:buFont typeface="Arial"/>
                <a:buChar char="•"/>
              </a:pPr>
              <a:r>
                <a:rPr lang="en-US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पिन</a:t>
              </a:r>
              <a:r>
                <a:rPr lang="en-US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नंबर</a:t>
              </a:r>
              <a:r>
                <a:rPr lang="en-US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ठराविक</a:t>
              </a:r>
              <a:r>
                <a:rPr lang="en-US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अवधीनंतर</a:t>
              </a:r>
              <a:r>
                <a:rPr lang="en-US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बदलता</a:t>
              </a:r>
              <a:r>
                <a:rPr lang="en-US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येतो</a:t>
              </a:r>
              <a:r>
                <a:rPr lang="en-IN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. </a:t>
              </a:r>
              <a:r>
                <a:rPr lang="en-IN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हा</a:t>
              </a:r>
              <a:r>
                <a:rPr lang="en-IN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IN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नंबर</a:t>
              </a:r>
              <a:r>
                <a:rPr lang="en-IN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IN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अन्‍य</a:t>
              </a:r>
              <a:r>
                <a:rPr lang="en-IN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IN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कोणास</a:t>
              </a:r>
              <a:r>
                <a:rPr lang="en-IN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IN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कळू</a:t>
              </a:r>
              <a:r>
                <a:rPr lang="en-IN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IN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देऊ</a:t>
              </a:r>
              <a:r>
                <a:rPr lang="en-IN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IN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नये</a:t>
              </a:r>
              <a:endParaRPr lang="en-IN" sz="1400" b="1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endParaRPr>
            </a:p>
            <a:p>
              <a:pPr marL="285750" indent="-285750">
                <a:buFont typeface="Arial"/>
                <a:buChar char="•"/>
              </a:pPr>
              <a:r>
                <a:rPr lang="en-IN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निरक्षर</a:t>
              </a:r>
              <a:r>
                <a:rPr lang="en-IN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IN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व्‍यक्‍तीलाही</a:t>
              </a:r>
              <a:r>
                <a:rPr lang="en-IN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IN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एटीएम</a:t>
              </a:r>
              <a:r>
                <a:rPr lang="en-IN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IN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कार्ड</a:t>
              </a:r>
              <a:r>
                <a:rPr lang="en-IN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IN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जारी</a:t>
              </a:r>
              <a:r>
                <a:rPr lang="en-IN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IN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केले</a:t>
              </a:r>
              <a:r>
                <a:rPr lang="en-IN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IN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जाते</a:t>
              </a:r>
              <a:endParaRPr lang="en-IN" sz="1400" b="1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endParaRPr>
            </a:p>
            <a:p>
              <a:pPr marL="285750" indent="-285750">
                <a:buFont typeface="Arial"/>
                <a:buChar char="•"/>
              </a:pPr>
              <a:r>
                <a:rPr lang="en-IN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रूपे</a:t>
              </a:r>
              <a:r>
                <a:rPr lang="en-IN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IN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डेबिट</a:t>
              </a:r>
              <a:r>
                <a:rPr lang="en-IN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IN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कार्ड</a:t>
              </a:r>
              <a:r>
                <a:rPr lang="en-IN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IN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हे</a:t>
              </a:r>
              <a:r>
                <a:rPr lang="en-IN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IN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नॅशनल</a:t>
              </a:r>
              <a:r>
                <a:rPr lang="en-IN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IN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पेमेंट</a:t>
              </a:r>
              <a:r>
                <a:rPr lang="en-IN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IN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कार्पोरेशन</a:t>
              </a:r>
              <a:r>
                <a:rPr lang="en-IN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IN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ऑफ</a:t>
              </a:r>
              <a:r>
                <a:rPr lang="en-IN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IN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इंडिया</a:t>
              </a:r>
              <a:r>
                <a:rPr lang="en-IN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IN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तर्फे</a:t>
              </a:r>
              <a:r>
                <a:rPr lang="en-IN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IN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जारी</a:t>
              </a:r>
              <a:r>
                <a:rPr lang="en-IN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IN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करण्यात</a:t>
              </a:r>
              <a:r>
                <a:rPr lang="en-IN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IN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येणारे</a:t>
              </a:r>
              <a:r>
                <a:rPr lang="en-IN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IN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देशांतर्गत</a:t>
              </a:r>
              <a:r>
                <a:rPr lang="en-IN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IN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वापरासाठीचे</a:t>
              </a:r>
              <a:r>
                <a:rPr lang="en-IN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IN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स्‍वदेशी</a:t>
              </a:r>
              <a:r>
                <a:rPr lang="en-IN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IN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कार्ड</a:t>
              </a:r>
              <a:r>
                <a:rPr lang="en-IN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IN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आहे</a:t>
              </a:r>
              <a:r>
                <a:rPr lang="en-IN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. </a:t>
              </a:r>
              <a:r>
                <a:rPr lang="en-IN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त्‍यात</a:t>
              </a:r>
              <a:r>
                <a:rPr lang="en-IN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IN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एक</a:t>
              </a:r>
              <a:r>
                <a:rPr lang="en-IN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IN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लाख</a:t>
              </a:r>
              <a:r>
                <a:rPr lang="en-IN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IN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रूपयाच्‍या</a:t>
              </a:r>
              <a:r>
                <a:rPr lang="en-IN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IN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विम्‍याचा</a:t>
              </a:r>
              <a:r>
                <a:rPr lang="en-IN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IN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अंतर्भाव</a:t>
              </a:r>
              <a:r>
                <a:rPr lang="en-IN" sz="1400" b="1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IN" sz="1400" b="1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असतो</a:t>
              </a:r>
              <a:endParaRPr lang="en-US" sz="1400" b="1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endParaRPr>
            </a:p>
          </p:txBody>
        </p:sp>
        <p:grpSp>
          <p:nvGrpSpPr>
            <p:cNvPr id="117" name="Group 116"/>
            <p:cNvGrpSpPr/>
            <p:nvPr/>
          </p:nvGrpSpPr>
          <p:grpSpPr>
            <a:xfrm>
              <a:off x="21881" y="5054423"/>
              <a:ext cx="1408515" cy="1169894"/>
              <a:chOff x="-4738" y="1382948"/>
              <a:chExt cx="2231935" cy="1169894"/>
            </a:xfrm>
          </p:grpSpPr>
          <p:sp>
            <p:nvSpPr>
              <p:cNvPr id="118" name="Right Arrow 117"/>
              <p:cNvSpPr/>
              <p:nvPr/>
            </p:nvSpPr>
            <p:spPr>
              <a:xfrm>
                <a:off x="21880" y="1382948"/>
                <a:ext cx="2205317" cy="1169894"/>
              </a:xfrm>
              <a:prstGeom prst="rightArrow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119" name="TextBox 118"/>
              <p:cNvSpPr txBox="1"/>
              <p:nvPr/>
            </p:nvSpPr>
            <p:spPr>
              <a:xfrm>
                <a:off x="-4738" y="1770569"/>
                <a:ext cx="2069615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 err="1" smtClean="0">
                    <a:latin typeface="Mangal" pitchFamily="18" charset="0"/>
                    <a:cs typeface="Mangal" pitchFamily="18" charset="0"/>
                  </a:rPr>
                  <a:t>एटीएम</a:t>
                </a:r>
                <a:r>
                  <a:rPr lang="en-US" sz="1600" b="1" dirty="0" smtClean="0">
                    <a:latin typeface="Mangal" pitchFamily="18" charset="0"/>
                    <a:cs typeface="Mangal" pitchFamily="18" charset="0"/>
                  </a:rPr>
                  <a:t> </a:t>
                </a:r>
                <a:r>
                  <a:rPr lang="en-US" sz="1600" b="1" dirty="0" err="1" smtClean="0">
                    <a:latin typeface="Mangal" pitchFamily="18" charset="0"/>
                    <a:cs typeface="Mangal" pitchFamily="18" charset="0"/>
                  </a:rPr>
                  <a:t>कार्ड</a:t>
                </a:r>
                <a:endParaRPr 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angal" pitchFamily="18" charset="0"/>
                  <a:cs typeface="Mangal" pitchFamily="18" charset="0"/>
                </a:endParaRPr>
              </a:p>
            </p:txBody>
          </p:sp>
        </p:grpSp>
      </p:grpSp>
      <p:grpSp>
        <p:nvGrpSpPr>
          <p:cNvPr id="133" name="Group 132"/>
          <p:cNvGrpSpPr/>
          <p:nvPr/>
        </p:nvGrpSpPr>
        <p:grpSpPr>
          <a:xfrm>
            <a:off x="30810" y="5493479"/>
            <a:ext cx="6569608" cy="1169894"/>
            <a:chOff x="14012" y="7215703"/>
            <a:chExt cx="6569608" cy="1169894"/>
          </a:xfrm>
        </p:grpSpPr>
        <p:sp>
          <p:nvSpPr>
            <p:cNvPr id="120" name="Rounded Rectangle 119"/>
            <p:cNvSpPr/>
            <p:nvPr/>
          </p:nvSpPr>
          <p:spPr>
            <a:xfrm>
              <a:off x="1513998" y="7315374"/>
              <a:ext cx="5069622" cy="927551"/>
            </a:xfrm>
            <a:prstGeom prst="roundRect">
              <a:avLst/>
            </a:prstGeom>
            <a:solidFill>
              <a:srgbClr val="00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21" name="Rectangle 120"/>
            <p:cNvSpPr/>
            <p:nvPr/>
          </p:nvSpPr>
          <p:spPr>
            <a:xfrm>
              <a:off x="1722840" y="7337690"/>
              <a:ext cx="4619679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/>
                <a:buChar char="•"/>
              </a:pPr>
              <a:r>
                <a:rPr lang="en-US" sz="1400" dirty="0" err="1" smtClean="0">
                  <a:latin typeface="Mangal" pitchFamily="18" charset="0"/>
                  <a:cs typeface="Mangal" pitchFamily="18" charset="0"/>
                </a:rPr>
                <a:t>इंटरनेट</a:t>
              </a:r>
              <a:r>
                <a:rPr lang="en-US" sz="1400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dirty="0" err="1" smtClean="0">
                  <a:latin typeface="Mangal" pitchFamily="18" charset="0"/>
                  <a:cs typeface="Mangal" pitchFamily="18" charset="0"/>
                </a:rPr>
                <a:t>बँकींगही</a:t>
              </a:r>
              <a:r>
                <a:rPr lang="en-US" sz="1400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dirty="0" err="1" smtClean="0">
                  <a:latin typeface="Mangal" pitchFamily="18" charset="0"/>
                  <a:cs typeface="Mangal" pitchFamily="18" charset="0"/>
                </a:rPr>
                <a:t>इलेक्‍ट्रॉनिक्</a:t>
              </a:r>
              <a:r>
                <a:rPr lang="en-US" sz="1400" dirty="0" smtClean="0">
                  <a:latin typeface="Mangal" pitchFamily="18" charset="0"/>
                  <a:cs typeface="Mangal" pitchFamily="18" charset="0"/>
                </a:rPr>
                <a:t>‍ </a:t>
              </a:r>
              <a:r>
                <a:rPr lang="en-US" sz="1400" dirty="0" err="1" smtClean="0">
                  <a:latin typeface="Mangal" pitchFamily="18" charset="0"/>
                  <a:cs typeface="Mangal" pitchFamily="18" charset="0"/>
                </a:rPr>
                <a:t>पेमेंट</a:t>
              </a:r>
              <a:r>
                <a:rPr lang="en-US" sz="1400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dirty="0" err="1" smtClean="0">
                  <a:latin typeface="Mangal" pitchFamily="18" charset="0"/>
                  <a:cs typeface="Mangal" pitchFamily="18" charset="0"/>
                </a:rPr>
                <a:t>सिस्‍टिम</a:t>
              </a:r>
              <a:r>
                <a:rPr lang="en-US" sz="1400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dirty="0" err="1" smtClean="0">
                  <a:latin typeface="Mangal" pitchFamily="18" charset="0"/>
                  <a:cs typeface="Mangal" pitchFamily="18" charset="0"/>
                </a:rPr>
                <a:t>आहे</a:t>
              </a:r>
              <a:endParaRPr lang="en-US" sz="1400" dirty="0" smtClean="0">
                <a:latin typeface="Mangal" pitchFamily="18" charset="0"/>
                <a:cs typeface="Mangal" pitchFamily="18" charset="0"/>
              </a:endParaRPr>
            </a:p>
            <a:p>
              <a:pPr marL="285750" indent="-285750">
                <a:buFont typeface="Arial"/>
                <a:buChar char="•"/>
              </a:pPr>
              <a:r>
                <a:rPr lang="en-US" sz="1400" dirty="0" err="1" smtClean="0">
                  <a:latin typeface="Mangal" pitchFamily="18" charset="0"/>
                  <a:cs typeface="Mangal" pitchFamily="18" charset="0"/>
                </a:rPr>
                <a:t>याद्वारे</a:t>
              </a:r>
              <a:r>
                <a:rPr lang="en-US" sz="1400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dirty="0" err="1" smtClean="0">
                  <a:latin typeface="Mangal" pitchFamily="18" charset="0"/>
                  <a:cs typeface="Mangal" pitchFamily="18" charset="0"/>
                </a:rPr>
                <a:t>निधी</a:t>
              </a:r>
              <a:r>
                <a:rPr lang="en-US" sz="1400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dirty="0" err="1" smtClean="0">
                  <a:latin typeface="Mangal" pitchFamily="18" charset="0"/>
                  <a:cs typeface="Mangal" pitchFamily="18" charset="0"/>
                </a:rPr>
                <a:t>हस्‍तांतरण</a:t>
              </a:r>
              <a:r>
                <a:rPr lang="en-US" sz="1400" dirty="0" smtClean="0">
                  <a:latin typeface="Mangal" pitchFamily="18" charset="0"/>
                  <a:cs typeface="Mangal" pitchFamily="18" charset="0"/>
                </a:rPr>
                <a:t>, </a:t>
              </a:r>
              <a:r>
                <a:rPr lang="en-US" sz="1400" dirty="0" err="1" smtClean="0">
                  <a:latin typeface="Mangal" pitchFamily="18" charset="0"/>
                  <a:cs typeface="Mangal" pitchFamily="18" charset="0"/>
                </a:rPr>
                <a:t>बिलांचे</a:t>
              </a:r>
              <a:r>
                <a:rPr lang="en-US" sz="1400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dirty="0" err="1" smtClean="0">
                  <a:latin typeface="Mangal" pitchFamily="18" charset="0"/>
                  <a:cs typeface="Mangal" pitchFamily="18" charset="0"/>
                </a:rPr>
                <a:t>पेमेंट</a:t>
              </a:r>
              <a:r>
                <a:rPr lang="en-US" sz="1400" dirty="0" smtClean="0">
                  <a:latin typeface="Mangal" pitchFamily="18" charset="0"/>
                  <a:cs typeface="Mangal" pitchFamily="18" charset="0"/>
                </a:rPr>
                <a:t>, </a:t>
              </a:r>
              <a:r>
                <a:rPr lang="en-US" sz="1400" dirty="0" err="1" smtClean="0">
                  <a:latin typeface="Mangal" pitchFamily="18" charset="0"/>
                  <a:cs typeface="Mangal" pitchFamily="18" charset="0"/>
                </a:rPr>
                <a:t>खात्‍याच्‍या</a:t>
              </a:r>
              <a:r>
                <a:rPr lang="en-US" sz="1400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dirty="0" err="1" smtClean="0">
                  <a:latin typeface="Mangal" pitchFamily="18" charset="0"/>
                  <a:cs typeface="Mangal" pitchFamily="18" charset="0"/>
                </a:rPr>
                <a:t>व्‍यवहारांचा</a:t>
              </a:r>
              <a:r>
                <a:rPr lang="en-US" sz="1400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dirty="0" err="1" smtClean="0">
                  <a:latin typeface="Mangal" pitchFamily="18" charset="0"/>
                  <a:cs typeface="Mangal" pitchFamily="18" charset="0"/>
                </a:rPr>
                <a:t>तपशील</a:t>
              </a:r>
              <a:r>
                <a:rPr lang="en-US" sz="1400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dirty="0" err="1" smtClean="0">
                  <a:latin typeface="Mangal" pitchFamily="18" charset="0"/>
                  <a:cs typeface="Mangal" pitchFamily="18" charset="0"/>
                </a:rPr>
                <a:t>जाणून</a:t>
              </a:r>
              <a:r>
                <a:rPr lang="en-US" sz="1400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dirty="0" err="1" smtClean="0">
                  <a:latin typeface="Mangal" pitchFamily="18" charset="0"/>
                  <a:cs typeface="Mangal" pitchFamily="18" charset="0"/>
                </a:rPr>
                <a:t>घेणे</a:t>
              </a:r>
              <a:r>
                <a:rPr lang="en-US" sz="1400" dirty="0" smtClean="0">
                  <a:latin typeface="Mangal" pitchFamily="18" charset="0"/>
                  <a:cs typeface="Mangal" pitchFamily="18" charset="0"/>
                </a:rPr>
                <a:t>, </a:t>
              </a:r>
              <a:r>
                <a:rPr lang="en-US" sz="1400" dirty="0" err="1" smtClean="0">
                  <a:latin typeface="Mangal" pitchFamily="18" charset="0"/>
                  <a:cs typeface="Mangal" pitchFamily="18" charset="0"/>
                </a:rPr>
                <a:t>तिकीट</a:t>
              </a:r>
              <a:r>
                <a:rPr lang="en-US" sz="1400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dirty="0" err="1" smtClean="0">
                  <a:latin typeface="Mangal" pitchFamily="18" charset="0"/>
                  <a:cs typeface="Mangal" pitchFamily="18" charset="0"/>
                </a:rPr>
                <a:t>बुकिंग</a:t>
              </a:r>
              <a:r>
                <a:rPr lang="en-US" sz="1400" dirty="0" smtClean="0">
                  <a:latin typeface="Mangal" pitchFamily="18" charset="0"/>
                  <a:cs typeface="Mangal" pitchFamily="18" charset="0"/>
                </a:rPr>
                <a:t>, </a:t>
              </a:r>
              <a:r>
                <a:rPr lang="en-US" sz="1400" dirty="0" err="1" smtClean="0">
                  <a:latin typeface="Mangal" pitchFamily="18" charset="0"/>
                  <a:cs typeface="Mangal" pitchFamily="18" charset="0"/>
                </a:rPr>
                <a:t>ऑनलाईन</a:t>
              </a:r>
              <a:r>
                <a:rPr lang="en-US" sz="1400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dirty="0" err="1" smtClean="0">
                  <a:latin typeface="Mangal" pitchFamily="18" charset="0"/>
                  <a:cs typeface="Mangal" pitchFamily="18" charset="0"/>
                </a:rPr>
                <a:t>शॉपिंग</a:t>
              </a:r>
              <a:r>
                <a:rPr lang="en-US" sz="1400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dirty="0" err="1" smtClean="0">
                  <a:latin typeface="Mangal" pitchFamily="18" charset="0"/>
                  <a:cs typeface="Mangal" pitchFamily="18" charset="0"/>
                </a:rPr>
                <a:t>असे</a:t>
              </a:r>
              <a:r>
                <a:rPr lang="en-US" sz="1400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dirty="0" err="1" smtClean="0">
                  <a:latin typeface="Mangal" pitchFamily="18" charset="0"/>
                  <a:cs typeface="Mangal" pitchFamily="18" charset="0"/>
                </a:rPr>
                <a:t>व्‍यवहार</a:t>
              </a:r>
              <a:r>
                <a:rPr lang="en-US" sz="1400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dirty="0" err="1" smtClean="0">
                  <a:latin typeface="Mangal" pitchFamily="18" charset="0"/>
                  <a:cs typeface="Mangal" pitchFamily="18" charset="0"/>
                </a:rPr>
                <a:t>करता</a:t>
              </a:r>
              <a:r>
                <a:rPr lang="en-US" sz="1400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dirty="0" err="1" smtClean="0">
                  <a:latin typeface="Mangal" pitchFamily="18" charset="0"/>
                  <a:cs typeface="Mangal" pitchFamily="18" charset="0"/>
                </a:rPr>
                <a:t>येतात</a:t>
              </a:r>
              <a:r>
                <a:rPr lang="en-US" sz="1400" dirty="0" smtClean="0">
                  <a:latin typeface="Mangal" pitchFamily="18" charset="0"/>
                  <a:cs typeface="Mangal" pitchFamily="18" charset="0"/>
                </a:rPr>
                <a:t>.</a:t>
              </a:r>
              <a:endParaRPr lang="en-IN" sz="1400" dirty="0">
                <a:latin typeface="Mangal" pitchFamily="18" charset="0"/>
                <a:cs typeface="Mangal" pitchFamily="18" charset="0"/>
              </a:endParaRPr>
            </a:p>
          </p:txBody>
        </p:sp>
        <p:grpSp>
          <p:nvGrpSpPr>
            <p:cNvPr id="122" name="Group 121"/>
            <p:cNvGrpSpPr/>
            <p:nvPr/>
          </p:nvGrpSpPr>
          <p:grpSpPr>
            <a:xfrm>
              <a:off x="14012" y="7215703"/>
              <a:ext cx="1408515" cy="1169894"/>
              <a:chOff x="-4738" y="1382948"/>
              <a:chExt cx="2231935" cy="1169894"/>
            </a:xfrm>
          </p:grpSpPr>
          <p:sp>
            <p:nvSpPr>
              <p:cNvPr id="123" name="Right Arrow 122"/>
              <p:cNvSpPr/>
              <p:nvPr/>
            </p:nvSpPr>
            <p:spPr>
              <a:xfrm>
                <a:off x="21880" y="1382948"/>
                <a:ext cx="2205317" cy="1169894"/>
              </a:xfrm>
              <a:prstGeom prst="rightArrow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124" name="TextBox 123"/>
              <p:cNvSpPr txBox="1"/>
              <p:nvPr/>
            </p:nvSpPr>
            <p:spPr>
              <a:xfrm>
                <a:off x="-4738" y="1668154"/>
                <a:ext cx="2069615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en-US" sz="1600" b="1" dirty="0" err="1" smtClean="0">
                    <a:latin typeface="Mangal" pitchFamily="18" charset="0"/>
                    <a:cs typeface="Mangal" pitchFamily="18" charset="0"/>
                  </a:rPr>
                  <a:t>इंटरनेट</a:t>
                </a:r>
                <a:r>
                  <a:rPr lang="en-US" sz="1600" b="1" dirty="0" smtClean="0">
                    <a:latin typeface="Mangal" pitchFamily="18" charset="0"/>
                    <a:cs typeface="Mangal" pitchFamily="18" charset="0"/>
                  </a:rPr>
                  <a:t> </a:t>
                </a:r>
                <a:r>
                  <a:rPr lang="en-US" sz="1600" b="1" dirty="0" err="1" smtClean="0">
                    <a:latin typeface="Mangal" pitchFamily="18" charset="0"/>
                    <a:cs typeface="Mangal" pitchFamily="18" charset="0"/>
                  </a:rPr>
                  <a:t>बँकींग</a:t>
                </a:r>
                <a:endParaRPr lang="en-IN" sz="1600" dirty="0">
                  <a:latin typeface="Mangal" pitchFamily="18" charset="0"/>
                  <a:cs typeface="Mangal" pitchFamily="18" charset="0"/>
                </a:endParaRPr>
              </a:p>
            </p:txBody>
          </p:sp>
        </p:grpSp>
      </p:grpSp>
      <p:grpSp>
        <p:nvGrpSpPr>
          <p:cNvPr id="131" name="Group 130"/>
          <p:cNvGrpSpPr/>
          <p:nvPr/>
        </p:nvGrpSpPr>
        <p:grpSpPr>
          <a:xfrm>
            <a:off x="0" y="1717558"/>
            <a:ext cx="6569608" cy="1169894"/>
            <a:chOff x="18403" y="8164712"/>
            <a:chExt cx="6569608" cy="1169894"/>
          </a:xfrm>
        </p:grpSpPr>
        <p:sp>
          <p:nvSpPr>
            <p:cNvPr id="126" name="Rounded Rectangle 125"/>
            <p:cNvSpPr/>
            <p:nvPr/>
          </p:nvSpPr>
          <p:spPr>
            <a:xfrm>
              <a:off x="1526469" y="8464553"/>
              <a:ext cx="5061542" cy="503446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27" name="Rectangle 126"/>
            <p:cNvSpPr/>
            <p:nvPr/>
          </p:nvSpPr>
          <p:spPr>
            <a:xfrm>
              <a:off x="1727231" y="8513507"/>
              <a:ext cx="486078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/>
                <a:buChar char="•"/>
              </a:pPr>
              <a:r>
                <a:rPr lang="en-US" sz="1400" dirty="0" err="1" smtClean="0">
                  <a:solidFill>
                    <a:srgbClr val="FFFFFF"/>
                  </a:solidFill>
                  <a:latin typeface="Mangal" pitchFamily="18" charset="0"/>
                  <a:cs typeface="Mangal" pitchFamily="18" charset="0"/>
                </a:rPr>
                <a:t>निधी</a:t>
              </a:r>
              <a:r>
                <a:rPr lang="en-US" sz="1400" dirty="0" smtClean="0">
                  <a:solidFill>
                    <a:srgbClr val="FFFFFF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dirty="0" err="1" smtClean="0">
                  <a:solidFill>
                    <a:srgbClr val="FFFFFF"/>
                  </a:solidFill>
                  <a:latin typeface="Mangal" pitchFamily="18" charset="0"/>
                  <a:cs typeface="Mangal" pitchFamily="18" charset="0"/>
                </a:rPr>
                <a:t>हस्‍तांतरण</a:t>
              </a:r>
              <a:r>
                <a:rPr lang="en-US" sz="1400" dirty="0" smtClean="0">
                  <a:solidFill>
                    <a:srgbClr val="FFFFFF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dirty="0" err="1" smtClean="0">
                  <a:solidFill>
                    <a:srgbClr val="FFFFFF"/>
                  </a:solidFill>
                  <a:latin typeface="Mangal" pitchFamily="18" charset="0"/>
                  <a:cs typeface="Mangal" pitchFamily="18" charset="0"/>
                </a:rPr>
                <a:t>एनईएफटी</a:t>
              </a:r>
              <a:r>
                <a:rPr lang="en-US" sz="1400" dirty="0" smtClean="0">
                  <a:solidFill>
                    <a:srgbClr val="FFFFFF"/>
                  </a:solidFill>
                  <a:latin typeface="Mangal" pitchFamily="18" charset="0"/>
                  <a:cs typeface="Mangal" pitchFamily="18" charset="0"/>
                </a:rPr>
                <a:t> /</a:t>
              </a:r>
              <a:r>
                <a:rPr lang="en-US" sz="1400" dirty="0" err="1" smtClean="0">
                  <a:solidFill>
                    <a:srgbClr val="FFFFFF"/>
                  </a:solidFill>
                  <a:latin typeface="Mangal" pitchFamily="18" charset="0"/>
                  <a:cs typeface="Mangal" pitchFamily="18" charset="0"/>
                </a:rPr>
                <a:t>आरटीजीएस</a:t>
              </a:r>
              <a:r>
                <a:rPr lang="en-US" sz="1400" dirty="0" smtClean="0">
                  <a:solidFill>
                    <a:srgbClr val="FFFFFF"/>
                  </a:solidFill>
                  <a:latin typeface="Mangal" pitchFamily="18" charset="0"/>
                  <a:cs typeface="Mangal" pitchFamily="18" charset="0"/>
                </a:rPr>
                <a:t>, </a:t>
              </a:r>
              <a:r>
                <a:rPr lang="en-US" sz="1400" dirty="0" err="1" smtClean="0">
                  <a:solidFill>
                    <a:srgbClr val="FFFFFF"/>
                  </a:solidFill>
                  <a:latin typeface="Mangal" pitchFamily="18" charset="0"/>
                  <a:cs typeface="Mangal" pitchFamily="18" charset="0"/>
                </a:rPr>
                <a:t>आयएमपीएस</a:t>
              </a:r>
              <a:r>
                <a:rPr lang="en-US" sz="1400" dirty="0" smtClean="0">
                  <a:solidFill>
                    <a:srgbClr val="FFFFFF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dirty="0" err="1" smtClean="0">
                  <a:solidFill>
                    <a:srgbClr val="FFFFFF"/>
                  </a:solidFill>
                  <a:latin typeface="Mangal" pitchFamily="18" charset="0"/>
                  <a:cs typeface="Mangal" pitchFamily="18" charset="0"/>
                </a:rPr>
                <a:t>आणि</a:t>
              </a:r>
              <a:r>
                <a:rPr lang="en-US" sz="1400" dirty="0" smtClean="0">
                  <a:solidFill>
                    <a:srgbClr val="FFFFFF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dirty="0" err="1" smtClean="0">
                  <a:solidFill>
                    <a:srgbClr val="FFFFFF"/>
                  </a:solidFill>
                  <a:latin typeface="Mangal" pitchFamily="18" charset="0"/>
                  <a:cs typeface="Mangal" pitchFamily="18" charset="0"/>
                </a:rPr>
                <a:t>बिलांची</a:t>
              </a:r>
              <a:r>
                <a:rPr lang="en-US" sz="1400" dirty="0" smtClean="0">
                  <a:solidFill>
                    <a:srgbClr val="FFFFFF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dirty="0" err="1" smtClean="0">
                  <a:solidFill>
                    <a:srgbClr val="FFFFFF"/>
                  </a:solidFill>
                  <a:latin typeface="Mangal" pitchFamily="18" charset="0"/>
                  <a:cs typeface="Mangal" pitchFamily="18" charset="0"/>
                </a:rPr>
                <a:t>पेमेंट्‌स</a:t>
              </a:r>
              <a:endParaRPr lang="en-IN" sz="1400" dirty="0">
                <a:solidFill>
                  <a:srgbClr val="FFFFFF"/>
                </a:solidFill>
                <a:latin typeface="Mangal" pitchFamily="18" charset="0"/>
                <a:cs typeface="Mangal" pitchFamily="18" charset="0"/>
              </a:endParaRPr>
            </a:p>
          </p:txBody>
        </p:sp>
        <p:grpSp>
          <p:nvGrpSpPr>
            <p:cNvPr id="128" name="Group 127"/>
            <p:cNvGrpSpPr/>
            <p:nvPr/>
          </p:nvGrpSpPr>
          <p:grpSpPr>
            <a:xfrm>
              <a:off x="18403" y="8164712"/>
              <a:ext cx="1408515" cy="1169894"/>
              <a:chOff x="-4738" y="1541261"/>
              <a:chExt cx="2231935" cy="1169894"/>
            </a:xfrm>
          </p:grpSpPr>
          <p:sp>
            <p:nvSpPr>
              <p:cNvPr id="129" name="Right Arrow 128"/>
              <p:cNvSpPr/>
              <p:nvPr/>
            </p:nvSpPr>
            <p:spPr>
              <a:xfrm>
                <a:off x="21880" y="1541261"/>
                <a:ext cx="2205317" cy="1169894"/>
              </a:xfrm>
              <a:prstGeom prst="rightArrow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130" name="TextBox 129"/>
              <p:cNvSpPr txBox="1"/>
              <p:nvPr/>
            </p:nvSpPr>
            <p:spPr>
              <a:xfrm>
                <a:off x="-4738" y="1811830"/>
                <a:ext cx="2069615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en-US" sz="1600" b="1" dirty="0" err="1" smtClean="0">
                    <a:latin typeface="Mangal" pitchFamily="18" charset="0"/>
                    <a:cs typeface="Mangal" pitchFamily="18" charset="0"/>
                  </a:rPr>
                  <a:t>मोबाईल</a:t>
                </a:r>
                <a:r>
                  <a:rPr lang="en-US" sz="1600" b="1" dirty="0" smtClean="0">
                    <a:latin typeface="Mangal" pitchFamily="18" charset="0"/>
                    <a:cs typeface="Mangal" pitchFamily="18" charset="0"/>
                  </a:rPr>
                  <a:t> </a:t>
                </a:r>
                <a:r>
                  <a:rPr lang="en-US" sz="1600" b="1" dirty="0" err="1" smtClean="0">
                    <a:latin typeface="Mangal" pitchFamily="18" charset="0"/>
                    <a:cs typeface="Mangal" pitchFamily="18" charset="0"/>
                  </a:rPr>
                  <a:t>बँकींग</a:t>
                </a:r>
                <a:endParaRPr lang="en-IN" sz="1600" dirty="0">
                  <a:latin typeface="Mangal" pitchFamily="18" charset="0"/>
                  <a:cs typeface="Mangal" pitchFamily="18" charset="0"/>
                </a:endParaRPr>
              </a:p>
            </p:txBody>
          </p:sp>
        </p:grpSp>
      </p:grpSp>
      <p:grpSp>
        <p:nvGrpSpPr>
          <p:cNvPr id="136" name="Group 135"/>
          <p:cNvGrpSpPr/>
          <p:nvPr/>
        </p:nvGrpSpPr>
        <p:grpSpPr>
          <a:xfrm>
            <a:off x="38890" y="8226924"/>
            <a:ext cx="6513920" cy="1169894"/>
            <a:chOff x="18403" y="8006399"/>
            <a:chExt cx="6513920" cy="1169894"/>
          </a:xfrm>
        </p:grpSpPr>
        <p:sp>
          <p:nvSpPr>
            <p:cNvPr id="137" name="Rounded Rectangle 136"/>
            <p:cNvSpPr/>
            <p:nvPr/>
          </p:nvSpPr>
          <p:spPr>
            <a:xfrm>
              <a:off x="1518389" y="8419939"/>
              <a:ext cx="5013934" cy="470125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38" name="Rectangle 137"/>
            <p:cNvSpPr/>
            <p:nvPr/>
          </p:nvSpPr>
          <p:spPr>
            <a:xfrm>
              <a:off x="1727231" y="8401289"/>
              <a:ext cx="461967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 err="1" smtClean="0">
                  <a:solidFill>
                    <a:srgbClr val="FFFFFF"/>
                  </a:solidFill>
                  <a:latin typeface="Mangal" pitchFamily="18" charset="0"/>
                  <a:cs typeface="Mangal" pitchFamily="18" charset="0"/>
                </a:rPr>
                <a:t>मंजूर</a:t>
              </a:r>
              <a:r>
                <a:rPr lang="en-US" sz="1400" dirty="0" smtClean="0">
                  <a:solidFill>
                    <a:srgbClr val="FFFFFF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dirty="0" err="1" smtClean="0">
                  <a:solidFill>
                    <a:srgbClr val="FFFFFF"/>
                  </a:solidFill>
                  <a:latin typeface="Mangal" pitchFamily="18" charset="0"/>
                  <a:cs typeface="Mangal" pitchFamily="18" charset="0"/>
                </a:rPr>
                <a:t>मर्यादेनुसार</a:t>
              </a:r>
              <a:r>
                <a:rPr lang="en-US" sz="1400" dirty="0" smtClean="0">
                  <a:solidFill>
                    <a:srgbClr val="FFFFFF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dirty="0" err="1" smtClean="0">
                  <a:solidFill>
                    <a:srgbClr val="FFFFFF"/>
                  </a:solidFill>
                  <a:latin typeface="Mangal" pitchFamily="18" charset="0"/>
                  <a:cs typeface="Mangal" pitchFamily="18" charset="0"/>
                </a:rPr>
                <a:t>खात्‍यातून</a:t>
              </a:r>
              <a:r>
                <a:rPr lang="en-US" sz="1400" dirty="0" smtClean="0">
                  <a:solidFill>
                    <a:srgbClr val="FFFFFF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dirty="0" err="1" smtClean="0">
                  <a:solidFill>
                    <a:srgbClr val="FFFFFF"/>
                  </a:solidFill>
                  <a:latin typeface="Mangal" pitchFamily="18" charset="0"/>
                  <a:cs typeface="Mangal" pitchFamily="18" charset="0"/>
                </a:rPr>
                <a:t>जादा</a:t>
              </a:r>
              <a:r>
                <a:rPr lang="en-US" sz="1400" dirty="0" smtClean="0">
                  <a:solidFill>
                    <a:srgbClr val="FFFFFF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dirty="0" err="1" smtClean="0">
                  <a:solidFill>
                    <a:srgbClr val="FFFFFF"/>
                  </a:solidFill>
                  <a:latin typeface="Mangal" pitchFamily="18" charset="0"/>
                  <a:cs typeface="Mangal" pitchFamily="18" charset="0"/>
                </a:rPr>
                <a:t>पैसे</a:t>
              </a:r>
              <a:r>
                <a:rPr lang="en-US" sz="1400" dirty="0" smtClean="0">
                  <a:solidFill>
                    <a:srgbClr val="FFFFFF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dirty="0" err="1" smtClean="0">
                  <a:solidFill>
                    <a:srgbClr val="FFFFFF"/>
                  </a:solidFill>
                  <a:latin typeface="Mangal" pitchFamily="18" charset="0"/>
                  <a:cs typeface="Mangal" pitchFamily="18" charset="0"/>
                </a:rPr>
                <a:t>काढता</a:t>
              </a:r>
              <a:r>
                <a:rPr lang="en-US" sz="1400" dirty="0" smtClean="0">
                  <a:solidFill>
                    <a:srgbClr val="FFFFFF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400" dirty="0" err="1" smtClean="0">
                  <a:solidFill>
                    <a:srgbClr val="FFFFFF"/>
                  </a:solidFill>
                  <a:latin typeface="Mangal" pitchFamily="18" charset="0"/>
                  <a:cs typeface="Mangal" pitchFamily="18" charset="0"/>
                </a:rPr>
                <a:t>येतात</a:t>
              </a:r>
              <a:endParaRPr lang="en-IN" sz="1400" dirty="0">
                <a:solidFill>
                  <a:srgbClr val="FFFFFF"/>
                </a:solidFill>
                <a:latin typeface="Mangal" pitchFamily="18" charset="0"/>
                <a:cs typeface="Mangal" pitchFamily="18" charset="0"/>
              </a:endParaRPr>
            </a:p>
          </p:txBody>
        </p:sp>
        <p:grpSp>
          <p:nvGrpSpPr>
            <p:cNvPr id="139" name="Group 138"/>
            <p:cNvGrpSpPr/>
            <p:nvPr/>
          </p:nvGrpSpPr>
          <p:grpSpPr>
            <a:xfrm>
              <a:off x="18403" y="8006399"/>
              <a:ext cx="1408515" cy="1169894"/>
              <a:chOff x="-4738" y="1382948"/>
              <a:chExt cx="2231935" cy="1169894"/>
            </a:xfrm>
          </p:grpSpPr>
          <p:sp>
            <p:nvSpPr>
              <p:cNvPr id="140" name="Right Arrow 139"/>
              <p:cNvSpPr/>
              <p:nvPr/>
            </p:nvSpPr>
            <p:spPr>
              <a:xfrm>
                <a:off x="21880" y="1382948"/>
                <a:ext cx="2205317" cy="1169894"/>
              </a:xfrm>
              <a:prstGeom prst="rightArrow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141" name="TextBox 140"/>
              <p:cNvSpPr txBox="1"/>
              <p:nvPr/>
            </p:nvSpPr>
            <p:spPr>
              <a:xfrm>
                <a:off x="-4738" y="1791052"/>
                <a:ext cx="2069615" cy="30777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en-US" sz="1400" b="1" dirty="0" err="1" smtClean="0">
                    <a:latin typeface="Mangal" pitchFamily="18" charset="0"/>
                    <a:cs typeface="Mangal" pitchFamily="18" charset="0"/>
                  </a:rPr>
                  <a:t>ओव्‍हरड्राफ्ट</a:t>
                </a:r>
                <a:endParaRPr lang="en-IN" sz="1400" dirty="0">
                  <a:latin typeface="Mangal" pitchFamily="18" charset="0"/>
                  <a:cs typeface="Mangal" pitchFamily="18" charset="0"/>
                </a:endParaRPr>
              </a:p>
            </p:txBody>
          </p:sp>
        </p:grpSp>
      </p:grpSp>
      <p:grpSp>
        <p:nvGrpSpPr>
          <p:cNvPr id="142" name="Group 141"/>
          <p:cNvGrpSpPr/>
          <p:nvPr/>
        </p:nvGrpSpPr>
        <p:grpSpPr>
          <a:xfrm>
            <a:off x="37201" y="8960368"/>
            <a:ext cx="6571297" cy="1169894"/>
            <a:chOff x="18403" y="8006399"/>
            <a:chExt cx="6571297" cy="1169894"/>
          </a:xfrm>
        </p:grpSpPr>
        <p:sp>
          <p:nvSpPr>
            <p:cNvPr id="143" name="Rounded Rectangle 142"/>
            <p:cNvSpPr/>
            <p:nvPr/>
          </p:nvSpPr>
          <p:spPr>
            <a:xfrm>
              <a:off x="1518389" y="8263297"/>
              <a:ext cx="5069622" cy="558479"/>
            </a:xfrm>
            <a:prstGeom prst="round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44" name="Rectangle 143"/>
            <p:cNvSpPr/>
            <p:nvPr/>
          </p:nvSpPr>
          <p:spPr>
            <a:xfrm>
              <a:off x="1520078" y="8278391"/>
              <a:ext cx="506962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b="1" dirty="0" err="1" smtClean="0">
                  <a:latin typeface="Mangal" pitchFamily="18" charset="0"/>
                  <a:cs typeface="Mangal" pitchFamily="18" charset="0"/>
                </a:rPr>
                <a:t>अटल</a:t>
              </a:r>
              <a:r>
                <a:rPr lang="en-US" sz="1200" b="1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200" b="1" dirty="0" err="1" smtClean="0">
                  <a:latin typeface="Mangal" pitchFamily="18" charset="0"/>
                  <a:cs typeface="Mangal" pitchFamily="18" charset="0"/>
                </a:rPr>
                <a:t>पेन्‍शन</a:t>
              </a:r>
              <a:r>
                <a:rPr lang="en-US" sz="1200" b="1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200" b="1" dirty="0" err="1" smtClean="0">
                  <a:latin typeface="Mangal" pitchFamily="18" charset="0"/>
                  <a:cs typeface="Mangal" pitchFamily="18" charset="0"/>
                </a:rPr>
                <a:t>योजने</a:t>
              </a:r>
              <a:r>
                <a:rPr lang="en-US" sz="1200" b="1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200" b="1" dirty="0" err="1" smtClean="0">
                  <a:latin typeface="Mangal" pitchFamily="18" charset="0"/>
                  <a:cs typeface="Mangal" pitchFamily="18" charset="0"/>
                </a:rPr>
                <a:t>अंतर्गत</a:t>
              </a:r>
              <a:r>
                <a:rPr lang="en-US" sz="1200" b="1" dirty="0" smtClean="0">
                  <a:latin typeface="Mangal" pitchFamily="18" charset="0"/>
                  <a:cs typeface="Mangal" pitchFamily="18" charset="0"/>
                </a:rPr>
                <a:t> 16 </a:t>
              </a:r>
              <a:r>
                <a:rPr lang="en-US" sz="1200" b="1" dirty="0" err="1" smtClean="0">
                  <a:latin typeface="Mangal" pitchFamily="18" charset="0"/>
                  <a:cs typeface="Mangal" pitchFamily="18" charset="0"/>
                </a:rPr>
                <a:t>हजार</a:t>
              </a:r>
              <a:r>
                <a:rPr lang="en-US" sz="1200" b="1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200" b="1" dirty="0" err="1" smtClean="0">
                  <a:latin typeface="Mangal" pitchFamily="18" charset="0"/>
                  <a:cs typeface="Mangal" pitchFamily="18" charset="0"/>
                </a:rPr>
                <a:t>रुपये</a:t>
              </a:r>
              <a:r>
                <a:rPr lang="en-US" sz="1200" b="1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200" b="1" dirty="0" err="1" smtClean="0">
                  <a:latin typeface="Mangal" pitchFamily="18" charset="0"/>
                  <a:cs typeface="Mangal" pitchFamily="18" charset="0"/>
                </a:rPr>
                <a:t>ते</a:t>
              </a:r>
              <a:r>
                <a:rPr lang="en-US" sz="1200" b="1" dirty="0" smtClean="0">
                  <a:latin typeface="Mangal" pitchFamily="18" charset="0"/>
                  <a:cs typeface="Mangal" pitchFamily="18" charset="0"/>
                </a:rPr>
                <a:t> 5 </a:t>
              </a:r>
              <a:r>
                <a:rPr lang="en-US" sz="1200" b="1" dirty="0" err="1" smtClean="0">
                  <a:latin typeface="Mangal" pitchFamily="18" charset="0"/>
                  <a:cs typeface="Mangal" pitchFamily="18" charset="0"/>
                </a:rPr>
                <a:t>हजार</a:t>
              </a:r>
              <a:r>
                <a:rPr lang="en-US" sz="1200" b="1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200" b="1" dirty="0" err="1" smtClean="0">
                  <a:latin typeface="Mangal" pitchFamily="18" charset="0"/>
                  <a:cs typeface="Mangal" pitchFamily="18" charset="0"/>
                </a:rPr>
                <a:t>रुपये</a:t>
              </a:r>
              <a:r>
                <a:rPr lang="en-US" sz="1200" b="1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200" b="1" dirty="0" err="1" smtClean="0">
                  <a:latin typeface="Mangal" pitchFamily="18" charset="0"/>
                  <a:cs typeface="Mangal" pitchFamily="18" charset="0"/>
                </a:rPr>
                <a:t>निवृत्तीवेतन</a:t>
              </a:r>
              <a:r>
                <a:rPr lang="en-US" sz="1200" b="1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200" b="1" dirty="0" err="1" smtClean="0">
                  <a:latin typeface="Mangal" pitchFamily="18" charset="0"/>
                  <a:cs typeface="Mangal" pitchFamily="18" charset="0"/>
                </a:rPr>
                <a:t>मिळू</a:t>
              </a:r>
              <a:r>
                <a:rPr lang="en-US" sz="1200" b="1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200" b="1" dirty="0" err="1" smtClean="0">
                  <a:latin typeface="Mangal" pitchFamily="18" charset="0"/>
                  <a:cs typeface="Mangal" pitchFamily="18" charset="0"/>
                </a:rPr>
                <a:t>शकते</a:t>
              </a:r>
              <a:r>
                <a:rPr lang="en-US" sz="1200" b="1" dirty="0" smtClean="0">
                  <a:latin typeface="Mangal" pitchFamily="18" charset="0"/>
                  <a:cs typeface="Mangal" pitchFamily="18" charset="0"/>
                </a:rPr>
                <a:t>. </a:t>
              </a:r>
              <a:r>
                <a:rPr lang="en-US" sz="1200" b="1" dirty="0" err="1" smtClean="0">
                  <a:latin typeface="Mangal" pitchFamily="18" charset="0"/>
                  <a:cs typeface="Mangal" pitchFamily="18" charset="0"/>
                </a:rPr>
                <a:t>त्‍यासाठी</a:t>
              </a:r>
              <a:r>
                <a:rPr lang="en-US" sz="1200" b="1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200" b="1" dirty="0" err="1" smtClean="0">
                  <a:latin typeface="Mangal" pitchFamily="18" charset="0"/>
                  <a:cs typeface="Mangal" pitchFamily="18" charset="0"/>
                </a:rPr>
                <a:t>खाते</a:t>
              </a:r>
              <a:r>
                <a:rPr lang="en-US" sz="1200" b="1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200" b="1" dirty="0" err="1" smtClean="0">
                  <a:latin typeface="Mangal" pitchFamily="18" charset="0"/>
                  <a:cs typeface="Mangal" pitchFamily="18" charset="0"/>
                </a:rPr>
                <a:t>सुरू</a:t>
              </a:r>
              <a:r>
                <a:rPr lang="en-US" sz="1200" b="1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200" b="1" dirty="0" err="1" smtClean="0">
                  <a:latin typeface="Mangal" pitchFamily="18" charset="0"/>
                  <a:cs typeface="Mangal" pitchFamily="18" charset="0"/>
                </a:rPr>
                <a:t>करण्याची</a:t>
              </a:r>
              <a:r>
                <a:rPr lang="en-US" sz="1200" b="1" dirty="0" smtClean="0"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200" b="1" dirty="0" err="1" smtClean="0">
                  <a:latin typeface="Mangal" pitchFamily="18" charset="0"/>
                  <a:cs typeface="Mangal" pitchFamily="18" charset="0"/>
                </a:rPr>
                <a:t>वयोमर्यादा</a:t>
              </a:r>
              <a:r>
                <a:rPr lang="en-US" sz="1200" b="1" dirty="0" smtClean="0">
                  <a:latin typeface="Mangal" pitchFamily="18" charset="0"/>
                  <a:cs typeface="Mangal" pitchFamily="18" charset="0"/>
                </a:rPr>
                <a:t> 18 </a:t>
              </a:r>
              <a:r>
                <a:rPr lang="en-US" sz="1200" b="1" dirty="0" err="1" smtClean="0">
                  <a:latin typeface="Mangal" pitchFamily="18" charset="0"/>
                  <a:cs typeface="Mangal" pitchFamily="18" charset="0"/>
                </a:rPr>
                <a:t>ते</a:t>
              </a:r>
              <a:r>
                <a:rPr lang="en-US" sz="1200" b="1" dirty="0" smtClean="0">
                  <a:latin typeface="Mangal" pitchFamily="18" charset="0"/>
                  <a:cs typeface="Mangal" pitchFamily="18" charset="0"/>
                </a:rPr>
                <a:t> 40 </a:t>
              </a:r>
              <a:r>
                <a:rPr lang="en-US" sz="1200" b="1" dirty="0" err="1" smtClean="0">
                  <a:latin typeface="Mangal" pitchFamily="18" charset="0"/>
                  <a:cs typeface="Mangal" pitchFamily="18" charset="0"/>
                </a:rPr>
                <a:t>वर्ष</a:t>
              </a:r>
              <a:endParaRPr lang="en-IN" sz="1200" b="1" dirty="0">
                <a:latin typeface="Mangal" pitchFamily="18" charset="0"/>
                <a:cs typeface="Mangal" pitchFamily="18" charset="0"/>
              </a:endParaRPr>
            </a:p>
          </p:txBody>
        </p:sp>
        <p:grpSp>
          <p:nvGrpSpPr>
            <p:cNvPr id="145" name="Group 144"/>
            <p:cNvGrpSpPr/>
            <p:nvPr/>
          </p:nvGrpSpPr>
          <p:grpSpPr>
            <a:xfrm>
              <a:off x="18403" y="8006399"/>
              <a:ext cx="1408515" cy="1169894"/>
              <a:chOff x="-4738" y="1382948"/>
              <a:chExt cx="2231935" cy="1169894"/>
            </a:xfrm>
          </p:grpSpPr>
          <p:sp>
            <p:nvSpPr>
              <p:cNvPr id="146" name="Right Arrow 145"/>
              <p:cNvSpPr/>
              <p:nvPr/>
            </p:nvSpPr>
            <p:spPr>
              <a:xfrm>
                <a:off x="21880" y="1382948"/>
                <a:ext cx="2205317" cy="1169894"/>
              </a:xfrm>
              <a:prstGeom prst="rightArrow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147" name="TextBox 146"/>
              <p:cNvSpPr txBox="1"/>
              <p:nvPr/>
            </p:nvSpPr>
            <p:spPr>
              <a:xfrm>
                <a:off x="-4738" y="1791052"/>
                <a:ext cx="2069615" cy="30777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en-US" sz="1400" b="1" dirty="0" err="1" smtClean="0">
                    <a:latin typeface="Mangal" pitchFamily="18" charset="0"/>
                    <a:cs typeface="Mangal" pitchFamily="18" charset="0"/>
                  </a:rPr>
                  <a:t>निवृत्तीवेतन</a:t>
                </a:r>
                <a:endParaRPr lang="en-IN" sz="1400" dirty="0">
                  <a:latin typeface="Mangal" pitchFamily="18" charset="0"/>
                  <a:cs typeface="Mangal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12040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/>
          <p:cNvSpPr/>
          <p:nvPr/>
        </p:nvSpPr>
        <p:spPr>
          <a:xfrm>
            <a:off x="2872511" y="81534"/>
            <a:ext cx="4029994" cy="571500"/>
          </a:xfrm>
          <a:prstGeom prst="rect">
            <a:avLst/>
          </a:prstGeom>
          <a:solidFill>
            <a:srgbClr val="00009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50800" tIns="50800" rIns="50800" bIns="5080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58763" y="6532869"/>
            <a:ext cx="2025443" cy="1857649"/>
            <a:chOff x="1446862" y="3805396"/>
            <a:chExt cx="2025443" cy="1857649"/>
          </a:xfrm>
        </p:grpSpPr>
        <p:sp>
          <p:nvSpPr>
            <p:cNvPr id="5" name="Hexagon 4"/>
            <p:cNvSpPr/>
            <p:nvPr/>
          </p:nvSpPr>
          <p:spPr>
            <a:xfrm rot="16200000">
              <a:off x="1318748" y="3933510"/>
              <a:ext cx="1857649" cy="1601422"/>
            </a:xfrm>
            <a:prstGeom prst="hexagon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8" name="Oval 7"/>
            <p:cNvSpPr/>
            <p:nvPr/>
          </p:nvSpPr>
          <p:spPr>
            <a:xfrm rot="10800000">
              <a:off x="1594436" y="4081084"/>
              <a:ext cx="1306273" cy="13062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38100" dist="127000" dir="13620000">
                <a:prstClr val="black">
                  <a:alpha val="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cxnSp>
          <p:nvCxnSpPr>
            <p:cNvPr id="11" name="Straight Arrow Connector 10"/>
            <p:cNvCxnSpPr/>
            <p:nvPr/>
          </p:nvCxnSpPr>
          <p:spPr>
            <a:xfrm>
              <a:off x="3151947" y="4204470"/>
              <a:ext cx="320358" cy="0"/>
            </a:xfrm>
            <a:prstGeom prst="straightConnector1">
              <a:avLst/>
            </a:prstGeom>
            <a:ln w="19050">
              <a:solidFill>
                <a:srgbClr val="92D050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/>
          <p:cNvGrpSpPr/>
          <p:nvPr/>
        </p:nvGrpSpPr>
        <p:grpSpPr>
          <a:xfrm>
            <a:off x="158136" y="4069451"/>
            <a:ext cx="2025443" cy="1857649"/>
            <a:chOff x="1459334" y="840686"/>
            <a:chExt cx="2025443" cy="1857649"/>
          </a:xfrm>
        </p:grpSpPr>
        <p:sp>
          <p:nvSpPr>
            <p:cNvPr id="7" name="Hexagon 6"/>
            <p:cNvSpPr/>
            <p:nvPr/>
          </p:nvSpPr>
          <p:spPr>
            <a:xfrm rot="16200000">
              <a:off x="1331220" y="968800"/>
              <a:ext cx="1857649" cy="1601422"/>
            </a:xfrm>
            <a:prstGeom prst="hexag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0" name="Oval 9"/>
            <p:cNvSpPr/>
            <p:nvPr/>
          </p:nvSpPr>
          <p:spPr>
            <a:xfrm rot="10800000">
              <a:off x="1594436" y="1114581"/>
              <a:ext cx="1306273" cy="13062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38100" dist="127000" dir="13620000">
                <a:prstClr val="black">
                  <a:alpha val="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cxnSp>
          <p:nvCxnSpPr>
            <p:cNvPr id="13" name="Straight Arrow Connector 12"/>
            <p:cNvCxnSpPr/>
            <p:nvPr/>
          </p:nvCxnSpPr>
          <p:spPr>
            <a:xfrm>
              <a:off x="3151947" y="1225847"/>
              <a:ext cx="332830" cy="0"/>
            </a:xfrm>
            <a:prstGeom prst="straightConnector1">
              <a:avLst/>
            </a:prstGeom>
            <a:ln w="19050">
              <a:solidFill>
                <a:srgbClr val="0070C0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Rectangle 22"/>
          <p:cNvSpPr/>
          <p:nvPr/>
        </p:nvSpPr>
        <p:spPr>
          <a:xfrm>
            <a:off x="2151127" y="690347"/>
            <a:ext cx="34596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 smtClean="0">
                <a:solidFill>
                  <a:srgbClr val="FF2600"/>
                </a:solidFill>
                <a:latin typeface="Mangal" pitchFamily="18" charset="0"/>
                <a:cs typeface="Mangal" pitchFamily="18" charset="0"/>
              </a:rPr>
              <a:t>प्रधानमंत्री</a:t>
            </a:r>
            <a:r>
              <a:rPr lang="en-US" sz="2400" b="1" dirty="0" smtClean="0">
                <a:solidFill>
                  <a:srgbClr val="FF2600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400" b="1" dirty="0" err="1" smtClean="0">
                <a:solidFill>
                  <a:srgbClr val="FF2600"/>
                </a:solidFill>
                <a:latin typeface="Mangal" pitchFamily="18" charset="0"/>
                <a:cs typeface="Mangal" pitchFamily="18" charset="0"/>
              </a:rPr>
              <a:t>जन-धन</a:t>
            </a:r>
            <a:r>
              <a:rPr lang="en-US" sz="2400" b="1" dirty="0" smtClean="0">
                <a:solidFill>
                  <a:srgbClr val="FF2600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400" b="1" dirty="0" err="1" smtClean="0">
                <a:solidFill>
                  <a:srgbClr val="FF2600"/>
                </a:solidFill>
                <a:latin typeface="Mangal" pitchFamily="18" charset="0"/>
                <a:cs typeface="Mangal" pitchFamily="18" charset="0"/>
              </a:rPr>
              <a:t>योजना</a:t>
            </a:r>
            <a:endParaRPr lang="en-IN" sz="2400" dirty="0">
              <a:solidFill>
                <a:srgbClr val="FF2600"/>
              </a:solidFill>
              <a:latin typeface="Mangal" pitchFamily="18" charset="0"/>
              <a:cs typeface="Mangal" pitchFamily="18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168739" y="583774"/>
            <a:ext cx="2014840" cy="1857649"/>
            <a:chOff x="283238" y="3471849"/>
            <a:chExt cx="2014840" cy="1857649"/>
          </a:xfrm>
        </p:grpSpPr>
        <p:grpSp>
          <p:nvGrpSpPr>
            <p:cNvPr id="18" name="Group 17"/>
            <p:cNvGrpSpPr/>
            <p:nvPr/>
          </p:nvGrpSpPr>
          <p:grpSpPr>
            <a:xfrm>
              <a:off x="283238" y="3471849"/>
              <a:ext cx="2014840" cy="1857649"/>
              <a:chOff x="656753" y="2429810"/>
              <a:chExt cx="2014840" cy="1857649"/>
            </a:xfrm>
          </p:grpSpPr>
          <p:sp>
            <p:nvSpPr>
              <p:cNvPr id="6" name="Hexagon 5"/>
              <p:cNvSpPr/>
              <p:nvPr/>
            </p:nvSpPr>
            <p:spPr>
              <a:xfrm rot="16200000">
                <a:off x="528639" y="2557924"/>
                <a:ext cx="1857649" cy="1601422"/>
              </a:xfrm>
              <a:prstGeom prst="hexagon">
                <a:avLst/>
              </a:prstGeom>
              <a:solidFill>
                <a:srgbClr val="FCE1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9" name="Oval 8"/>
              <p:cNvSpPr/>
              <p:nvPr/>
            </p:nvSpPr>
            <p:spPr>
              <a:xfrm rot="10800000">
                <a:off x="793532" y="2597832"/>
                <a:ext cx="1306273" cy="13062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38100" dist="127000" dir="13620000">
                  <a:prstClr val="black">
                    <a:alpha val="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cxnSp>
            <p:nvCxnSpPr>
              <p:cNvPr id="12" name="Straight Arrow Connector 11"/>
              <p:cNvCxnSpPr/>
              <p:nvPr/>
            </p:nvCxnSpPr>
            <p:spPr>
              <a:xfrm>
                <a:off x="2357594" y="2799184"/>
                <a:ext cx="313999" cy="0"/>
              </a:xfrm>
              <a:prstGeom prst="straightConnector1">
                <a:avLst/>
              </a:prstGeom>
              <a:ln w="19050">
                <a:solidFill>
                  <a:srgbClr val="FCE13E"/>
                </a:solidFill>
                <a:prstDash val="sys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7" name="Picture 26" descr="pradhan-mantri-jan-dhan-yojna-logo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5076" y="3637198"/>
              <a:ext cx="1420398" cy="1415307"/>
            </a:xfrm>
            <a:prstGeom prst="rect">
              <a:avLst/>
            </a:prstGeom>
          </p:spPr>
        </p:pic>
      </p:grpSp>
      <p:sp>
        <p:nvSpPr>
          <p:cNvPr id="30" name="Rectangle 29"/>
          <p:cNvSpPr/>
          <p:nvPr/>
        </p:nvSpPr>
        <p:spPr>
          <a:xfrm>
            <a:off x="1814438" y="1070080"/>
            <a:ext cx="4961614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मा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.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पंतप्रधानांच्‍या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हस्‍ते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28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ऑगस्‍ट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2014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रोजी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या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योजनेचे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उद्‌घाटन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झाले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.</a:t>
            </a:r>
          </a:p>
          <a:p>
            <a:pPr marL="285750" indent="-285750">
              <a:buFont typeface="Arial"/>
              <a:buChar char="•"/>
            </a:pP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ग्रामिण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तसेच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शहरी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भागातील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कुटुंबांवर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लक्ष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केंद्रीत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करून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ही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योजना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सुरू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करण्यात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आली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आहे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.</a:t>
            </a:r>
          </a:p>
          <a:p>
            <a:pPr marL="285750" indent="-285750">
              <a:buFont typeface="Arial"/>
              <a:buChar char="•"/>
            </a:pP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या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योजनेअंतर्गत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10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वर्ष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व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यावरील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अज्ञान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व्‍यक्‍तीसही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बँकेत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बचत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खाते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उघडता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येते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.</a:t>
            </a:r>
          </a:p>
          <a:p>
            <a:pPr marL="285750" indent="-285750">
              <a:buFont typeface="Arial"/>
              <a:buChar char="•"/>
            </a:pP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खातेधारकाला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1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लाख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रुपयांच्‍या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अपघात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विमा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सुरक्षेची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तरतूद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असलेले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रूपे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डेबिट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कार्ड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जारी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केले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जाते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.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हे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कार्ड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मोफत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आहे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.</a:t>
            </a:r>
          </a:p>
          <a:p>
            <a:pPr marL="285750" indent="-285750">
              <a:buFont typeface="Arial"/>
              <a:buChar char="•"/>
            </a:pP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अपघात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विमा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योजनेचा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लाभ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घेण्यासाठी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45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दिवसातून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किमान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एकदा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रूपे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डेबिट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कार्डाचा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वापर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करणे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आवश्यक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आहे</a:t>
            </a:r>
            <a:endParaRPr lang="en-US" sz="1200" b="1" dirty="0" smtClean="0">
              <a:solidFill>
                <a:schemeClr val="tx2">
                  <a:lumMod val="75000"/>
                </a:schemeClr>
              </a:solidFill>
              <a:latin typeface="Mangal" pitchFamily="18" charset="0"/>
              <a:cs typeface="Mangal" pitchFamily="18" charset="0"/>
            </a:endParaRPr>
          </a:p>
          <a:p>
            <a:pPr marL="285750" indent="-285750">
              <a:buFont typeface="Arial"/>
              <a:buChar char="•"/>
            </a:pP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सहा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महिने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खात्‍याचे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सुरळीत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परिचालन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केल्‍यानंतर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खाते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धारकाला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पाच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हजार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रुपयांची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ओव्‍हरड्राफ्टची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सवलत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मिळू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शकते</a:t>
            </a:r>
            <a:endParaRPr lang="en-US" sz="1200" b="1" dirty="0" smtClean="0">
              <a:solidFill>
                <a:schemeClr val="tx2">
                  <a:lumMod val="75000"/>
                </a:schemeClr>
              </a:solidFill>
              <a:latin typeface="Mangal" pitchFamily="18" charset="0"/>
              <a:cs typeface="Mangal" pitchFamily="18" charset="0"/>
            </a:endParaRPr>
          </a:p>
          <a:p>
            <a:pPr marL="285750" indent="-285750">
              <a:buFont typeface="Arial"/>
              <a:buChar char="•"/>
            </a:pPr>
            <a:endParaRPr lang="en-IN" sz="1200" dirty="0">
              <a:solidFill>
                <a:schemeClr val="tx2">
                  <a:lumMod val="75000"/>
                </a:schemeClr>
              </a:solidFill>
              <a:latin typeface="Mangal" pitchFamily="18" charset="0"/>
              <a:cs typeface="Mangal" pitchFamily="18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2151127" y="4137574"/>
            <a:ext cx="44520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प्रधानमंत्री</a:t>
            </a:r>
            <a:r>
              <a:rPr lang="en-US" sz="2400" b="1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सुरक्षा</a:t>
            </a:r>
            <a:r>
              <a:rPr lang="en-US" sz="2400" b="1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बीमा</a:t>
            </a:r>
            <a:r>
              <a:rPr lang="en-US" sz="2400" b="1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योजना</a:t>
            </a:r>
            <a:endParaRPr lang="en-US" sz="2400" b="1" dirty="0">
              <a:solidFill>
                <a:srgbClr val="0000FF"/>
              </a:solidFill>
              <a:latin typeface="Mangal" pitchFamily="18" charset="0"/>
              <a:cs typeface="Mangal" pitchFamily="18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1818298" y="4947118"/>
            <a:ext cx="495775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400" dirty="0" smtClean="0">
                <a:latin typeface="Mangal" pitchFamily="18" charset="0"/>
                <a:cs typeface="Mangal" pitchFamily="18" charset="0"/>
              </a:rPr>
              <a:t>“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पीएमएसबीवाय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’’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ही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दोन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लाख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रुपयाची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अपघात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विमा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संरक्षण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देणारी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योजना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आहे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.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अपघात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जखमी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झाल्‍यास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अथवा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मृत्‍यू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आल्‍यासही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मदत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मिळते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.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वार्षिक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12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रुपये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हफ्ता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भरून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18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ते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70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वयो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गटातील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सर्व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बचत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खातेधारकांना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ही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योजना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लागू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आहे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.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या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योजनेच्‍या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सदस्यत्‍वाचे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दरवर्षी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नुतनीकरण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करावे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लागते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.</a:t>
            </a:r>
            <a:endParaRPr lang="en-IN" sz="1400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2151127" y="6535374"/>
            <a:ext cx="42740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 smtClean="0">
                <a:solidFill>
                  <a:srgbClr val="FA9066"/>
                </a:solidFill>
                <a:latin typeface="Mangal" pitchFamily="18" charset="0"/>
                <a:cs typeface="Mangal" pitchFamily="18" charset="0"/>
              </a:rPr>
              <a:t>प्रधानमंत्री</a:t>
            </a:r>
            <a:r>
              <a:rPr lang="en-US" sz="2400" b="1" dirty="0" smtClean="0">
                <a:solidFill>
                  <a:srgbClr val="FA9066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400" b="1" dirty="0" err="1" smtClean="0">
                <a:solidFill>
                  <a:srgbClr val="FA9066"/>
                </a:solidFill>
                <a:latin typeface="Mangal" pitchFamily="18" charset="0"/>
                <a:cs typeface="Mangal" pitchFamily="18" charset="0"/>
              </a:rPr>
              <a:t>जीवन</a:t>
            </a:r>
            <a:r>
              <a:rPr lang="en-US" sz="2400" b="1" dirty="0" smtClean="0">
                <a:solidFill>
                  <a:srgbClr val="FA9066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400" b="1" dirty="0" err="1" smtClean="0">
                <a:solidFill>
                  <a:srgbClr val="FA9066"/>
                </a:solidFill>
                <a:latin typeface="Mangal" pitchFamily="18" charset="0"/>
                <a:cs typeface="Mangal" pitchFamily="18" charset="0"/>
              </a:rPr>
              <a:t>ज्‍योती</a:t>
            </a:r>
            <a:r>
              <a:rPr lang="en-US" sz="2400" b="1" dirty="0" smtClean="0">
                <a:solidFill>
                  <a:srgbClr val="FA9066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400" b="1" dirty="0" err="1" smtClean="0">
                <a:solidFill>
                  <a:srgbClr val="FA9066"/>
                </a:solidFill>
                <a:latin typeface="Mangal" pitchFamily="18" charset="0"/>
                <a:cs typeface="Mangal" pitchFamily="18" charset="0"/>
              </a:rPr>
              <a:t>बीमा</a:t>
            </a:r>
            <a:r>
              <a:rPr lang="en-US" sz="2400" b="1" dirty="0" smtClean="0">
                <a:solidFill>
                  <a:srgbClr val="FA9066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400" b="1" dirty="0" err="1" smtClean="0">
                <a:solidFill>
                  <a:srgbClr val="FA9066"/>
                </a:solidFill>
                <a:latin typeface="Mangal" pitchFamily="18" charset="0"/>
                <a:cs typeface="Mangal" pitchFamily="18" charset="0"/>
              </a:rPr>
              <a:t>योजना</a:t>
            </a:r>
            <a:endParaRPr lang="en-US" sz="2400" b="1" dirty="0">
              <a:solidFill>
                <a:srgbClr val="FA9066"/>
              </a:solidFill>
              <a:latin typeface="Mangal" pitchFamily="18" charset="0"/>
              <a:cs typeface="Mangal" pitchFamily="18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1837128" y="7604996"/>
            <a:ext cx="493892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पीएमजेजेबीवाय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ही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कोणत्‍याही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कारणाने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मृत्‍यू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झाल्‍यास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2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लाख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रुपयांचा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आर्युर्विमा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देणारी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विमा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योजना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आहे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.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बँकांच्‍या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सर्व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शाखा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/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बँक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मित्रांकडे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उपलब्‍ध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.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>
                <a:latin typeface="Mangal" pitchFamily="18" charset="0"/>
                <a:cs typeface="Mangal" pitchFamily="18" charset="0"/>
              </a:rPr>
              <a:t>18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ते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50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वर्ष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वयोगटातीदल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सर्व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बँक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बचत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खातेधारक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या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योजनेसाठी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पात्र</a:t>
            </a:r>
            <a:endParaRPr lang="en-US" sz="1400" dirty="0" smtClean="0">
              <a:latin typeface="Mangal" pitchFamily="18" charset="0"/>
              <a:cs typeface="Mangal" pitchFamily="18" charset="0"/>
            </a:endParaRPr>
          </a:p>
          <a:p>
            <a:pPr marL="285750" indent="-285750">
              <a:buFont typeface="Arial"/>
              <a:buChar char="•"/>
            </a:pP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या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योजनेसाठी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वार्षिक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330/-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रुपयांचा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प्रिमियम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हप्‍ता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(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अधिक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सेवा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कर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)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दरवर्षी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खातेधारकाने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या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योजनेच्‍या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सदस्‍यत्‍वाचे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नूतनीकरण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करणे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गरजेचे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आहे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.</a:t>
            </a:r>
            <a:endParaRPr lang="en-IN" sz="1400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2974946" y="102017"/>
            <a:ext cx="3188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सामाजिक</a:t>
            </a:r>
            <a:r>
              <a:rPr lang="en-US" sz="2400" b="1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400" b="1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सुरक्षा</a:t>
            </a:r>
            <a:r>
              <a:rPr lang="en-US" sz="2400" b="1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400" b="1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योजना</a:t>
            </a:r>
            <a:endParaRPr lang="en-IN" sz="2400" dirty="0">
              <a:solidFill>
                <a:srgbClr val="FFFFFF"/>
              </a:solidFill>
              <a:latin typeface="Mangal" pitchFamily="18" charset="0"/>
              <a:cs typeface="Mangal" pitchFamily="18" charset="0"/>
            </a:endParaRPr>
          </a:p>
        </p:txBody>
      </p:sp>
      <p:pic>
        <p:nvPicPr>
          <p:cNvPr id="26" name="Picture 25" descr="pmsby-hindi-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434" y="4685309"/>
            <a:ext cx="1553182" cy="573482"/>
          </a:xfrm>
          <a:prstGeom prst="rect">
            <a:avLst/>
          </a:prstGeom>
        </p:spPr>
      </p:pic>
      <p:pic>
        <p:nvPicPr>
          <p:cNvPr id="29" name="Picture 28" descr="pmjjby-hindi-log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87" y="7307402"/>
            <a:ext cx="1574388" cy="351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896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486</TotalTime>
  <Words>866</Words>
  <Application>Microsoft Office PowerPoint</Application>
  <PresentationFormat>A4 Paper (210x297 mm)</PresentationFormat>
  <Paragraphs>98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Mangal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Utkarsh Shukla</dc:creator>
  <cp:lastModifiedBy>Acer</cp:lastModifiedBy>
  <cp:revision>48</cp:revision>
  <dcterms:created xsi:type="dcterms:W3CDTF">2015-09-17T11:45:00Z</dcterms:created>
  <dcterms:modified xsi:type="dcterms:W3CDTF">2015-11-02T06:32:46Z</dcterms:modified>
</cp:coreProperties>
</file>