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5E5E6-E826-4482-9ED8-C2D76CAC0F44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A4B5-E198-4DEA-9BCC-AD7C863D9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157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5E5E6-E826-4482-9ED8-C2D76CAC0F44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A4B5-E198-4DEA-9BCC-AD7C863D9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320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5E5E6-E826-4482-9ED8-C2D76CAC0F44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A4B5-E198-4DEA-9BCC-AD7C863D9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996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5E5E6-E826-4482-9ED8-C2D76CAC0F44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A4B5-E198-4DEA-9BCC-AD7C863D9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182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5E5E6-E826-4482-9ED8-C2D76CAC0F44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A4B5-E198-4DEA-9BCC-AD7C863D9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063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5E5E6-E826-4482-9ED8-C2D76CAC0F44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A4B5-E198-4DEA-9BCC-AD7C863D9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791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5E5E6-E826-4482-9ED8-C2D76CAC0F44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A4B5-E198-4DEA-9BCC-AD7C863D9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679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5E5E6-E826-4482-9ED8-C2D76CAC0F44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A4B5-E198-4DEA-9BCC-AD7C863D9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26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5E5E6-E826-4482-9ED8-C2D76CAC0F44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A4B5-E198-4DEA-9BCC-AD7C863D9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753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5E5E6-E826-4482-9ED8-C2D76CAC0F44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A4B5-E198-4DEA-9BCC-AD7C863D9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426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5E5E6-E826-4482-9ED8-C2D76CAC0F44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9A4B5-E198-4DEA-9BCC-AD7C863D9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014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5E5E6-E826-4482-9ED8-C2D76CAC0F44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99A4B5-E198-4DEA-9BCC-AD7C863D9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622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838200" y="2057400"/>
            <a:ext cx="2819400" cy="1447800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tx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tx2">
                  <a:lumMod val="40000"/>
                  <a:lumOff val="60000"/>
                  <a:tint val="23500"/>
                  <a:satMod val="160000"/>
                </a:schemeClr>
              </a:gs>
            </a:gsLst>
            <a:lin ang="18900000" scaled="1"/>
            <a:tileRect/>
          </a:gra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74373" y="2209800"/>
            <a:ext cx="254705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Black" pitchFamily="34" charset="0"/>
                <a:ea typeface="Adobe Gothic Std B" pitchFamily="34" charset="-128"/>
              </a:rPr>
              <a:t>B</a:t>
            </a:r>
            <a:r>
              <a:rPr lang="en-US" sz="2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Black" pitchFamily="34" charset="0"/>
                <a:ea typeface="Adobe Gothic Std B" pitchFamily="34" charset="-128"/>
              </a:rPr>
              <a:t>CC </a:t>
            </a:r>
            <a:r>
              <a:rPr lang="en-US" sz="2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Black" pitchFamily="34" charset="0"/>
                <a:ea typeface="Adobe Gothic Std B" pitchFamily="34" charset="-128"/>
              </a:rPr>
              <a:t>Course Material in </a:t>
            </a:r>
          </a:p>
          <a:p>
            <a:pPr algn="ctr"/>
            <a:r>
              <a:rPr lang="en-US" sz="2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Black" pitchFamily="34" charset="0"/>
                <a:ea typeface="Adobe Gothic Std B" pitchFamily="34" charset="-128"/>
              </a:rPr>
              <a:t>Kok-borok</a:t>
            </a:r>
            <a:endParaRPr lang="en-US" sz="2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Arial Black" pitchFamily="34" charset="0"/>
              <a:ea typeface="Adobe Gothic Std B" pitchFamily="34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56709" y="3145690"/>
            <a:ext cx="2624691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Under Development</a:t>
            </a:r>
            <a:endParaRPr lang="en-US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523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7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rielit</dc:creator>
  <cp:lastModifiedBy>rielit</cp:lastModifiedBy>
  <cp:revision>3</cp:revision>
  <dcterms:created xsi:type="dcterms:W3CDTF">2011-05-14T03:43:17Z</dcterms:created>
  <dcterms:modified xsi:type="dcterms:W3CDTF">2011-05-14T04:05:19Z</dcterms:modified>
</cp:coreProperties>
</file>